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3"/>
  </p:sldMasterIdLst>
  <p:notesMasterIdLst>
    <p:notesMasterId r:id="rId31"/>
  </p:notesMasterIdLst>
  <p:sldIdLst>
    <p:sldId id="693" r:id="rId4"/>
    <p:sldId id="719" r:id="rId5"/>
    <p:sldId id="751" r:id="rId6"/>
    <p:sldId id="789" r:id="rId7"/>
    <p:sldId id="790" r:id="rId8"/>
    <p:sldId id="791" r:id="rId9"/>
    <p:sldId id="792" r:id="rId10"/>
    <p:sldId id="793" r:id="rId11"/>
    <p:sldId id="787" r:id="rId12"/>
    <p:sldId id="794" r:id="rId13"/>
    <p:sldId id="795" r:id="rId14"/>
    <p:sldId id="797" r:id="rId15"/>
    <p:sldId id="798" r:id="rId16"/>
    <p:sldId id="799" r:id="rId17"/>
    <p:sldId id="800" r:id="rId18"/>
    <p:sldId id="801" r:id="rId19"/>
    <p:sldId id="802" r:id="rId20"/>
    <p:sldId id="803" r:id="rId21"/>
    <p:sldId id="804" r:id="rId22"/>
    <p:sldId id="805" r:id="rId23"/>
    <p:sldId id="812" r:id="rId24"/>
    <p:sldId id="808" r:id="rId25"/>
    <p:sldId id="811" r:id="rId26"/>
    <p:sldId id="810" r:id="rId27"/>
    <p:sldId id="807" r:id="rId28"/>
    <p:sldId id="809" r:id="rId29"/>
    <p:sldId id="813" r:id="rId30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CC33"/>
    <a:srgbClr val="3333FF"/>
    <a:srgbClr val="0099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09" autoAdjust="0"/>
    <p:restoredTop sz="92881" autoAdjust="0"/>
  </p:normalViewPr>
  <p:slideViewPr>
    <p:cSldViewPr>
      <p:cViewPr varScale="1">
        <p:scale>
          <a:sx n="144" d="100"/>
          <a:sy n="144" d="100"/>
        </p:scale>
        <p:origin x="276" y="120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63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4326D-CC68-4B43-BCE3-B8066B58E941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B6E9D-CD08-4417-9E81-65D5DD475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84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02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725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3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0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74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10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93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05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85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49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878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24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8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lightwork.typepad.com/.a/6a00e54ee25646883301a3fd186f31970b-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90500"/>
            <a:ext cx="9252126" cy="606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71600" y="190500"/>
            <a:ext cx="8763000" cy="135421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perspectiveHeroicExtremeRightFacing" fov="4500000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zh-CN" altLang="en-US" sz="8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你</a:t>
            </a:r>
            <a:r>
              <a:rPr lang="zh-CN" altLang="en-US" sz="8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们可以放心（</a:t>
            </a:r>
            <a:r>
              <a:rPr lang="en-US" altLang="zh-CN" sz="8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8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82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962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41:5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他又睡着，第二回做梦，梦见一棵麦子长了七个穗子，又肥大又佳美，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41:6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随后又长了七个穗子，又细弱又被东风吹焦了。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41:7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这细弱的穗子吞了那七个又肥大又饱满的穗子。法老醒了，不料是个梦。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41:8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到了早晨，法老心里不安，就差人召了埃及所有的术士和博士来；法老就把所做的梦告诉他们，却没有人能给法老圆解。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50" name="Picture 2" descr="http://media.freebibleimages.org/stories/FB_Joseph_Pharaoh_Dreams/overview_images/006-joseph-pharaoh-dreams.jpg?143694776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545" y="1535922"/>
            <a:ext cx="3269855" cy="245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505200" y="13991"/>
            <a:ext cx="3581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转机</a:t>
            </a:r>
            <a:endParaRPr lang="en-US" altLang="zh-CN" sz="44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002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41:9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那时酒政对法老说：我今日想起我的罪来。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41:10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从前法老恼怒臣仆，把我和膳长下在护卫长府内的监里。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41:11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我们二人同夜各做一梦，各梦都有讲解。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41:12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在那里同着我们有一个希伯来的少年人，是护卫长的仆人，我们告诉他，他就把我们的梦圆解，是按着各人的梦圆解的。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41:13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后来正如他给我们圆解的成就了；我官复原职，膳长被挂起来了。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8" name="Picture 2" descr="https://www.lds.org/bc/content/shared/content/images/gospel-library/manual/31118/31118_000_015_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04900"/>
            <a:ext cx="294249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505200" y="13991"/>
            <a:ext cx="3581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转机</a:t>
            </a:r>
            <a:endParaRPr lang="en-US" altLang="zh-CN" sz="44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409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41:14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法老遂即差人去召约瑟，他们便急忙带他出监，他就剃头，刮脸，换衣裳，进到法老面前。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41:15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法老对约瑟说：我做了一梦，没有人能解；我听见人说，你听了梦就能解。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41:16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约瑟回答法老说：这不在乎我，神必将平安的话回答法老。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41:17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法老对约瑟说：我梦见我站在河边，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41:18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有七隻母牛从河里上来，又肥壮又美好，在芦荻中吃草</a:t>
            </a:r>
            <a:r>
              <a:rPr lang="zh-CN" altLang="en-US" sz="27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7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8" name="Picture 2" descr="https://upload.wikimedia.org/wikipedia/commons/4/48/Tissot_Joseph_and_His_Brethren_Welcomed_by_Pharao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28700"/>
            <a:ext cx="3043506" cy="445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505200" y="13991"/>
            <a:ext cx="3581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转机</a:t>
            </a:r>
            <a:endParaRPr lang="en-US" altLang="zh-CN" sz="44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852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41:19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随后又有七隻母牛上来，又软弱又丑陋又乾瘦，在埃及遍地，我没有见过这样不好的。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41:20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这又乾瘦又丑陋的母牛吃尽了那以先的七隻肥母牛，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41:21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吃了以后却看不出是吃了，那丑陋的样子仍旧和先前一样。我就醒了。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41:22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我又梦见一棵麦子，长了七个穗子，又饱满又佳美，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41:23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随后又长了七个穗子，枯槁细弱，被东风吹焦了。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50" name="Picture 2" descr="http://azcoloring.com/coloring/BTg/EK4/BTgEK45T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028700"/>
            <a:ext cx="3048000" cy="414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505200" y="13991"/>
            <a:ext cx="3581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转机</a:t>
            </a:r>
            <a:endParaRPr lang="en-US" altLang="zh-CN" sz="44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223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41:24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这些细弱的穗子吞了那七个佳美的穗子。我将这梦告诉了术士，却没有人能给我解说。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41:25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约瑟对法老说：法老的梦乃是一个。　神已将所要做的事指示法老了。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41:26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七隻好母牛是七年，七个好穗子也是七年；这梦乃是一个。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41:27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那随后上来的七隻又乾瘦又丑陋的母牛是七年，那七个虚空、被东风吹焦的穗子也是七年，都是七个荒年。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8" name="Picture 2" descr="http://azcoloring.com/coloring/BTg/EK4/BTgEK45T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028700"/>
            <a:ext cx="3048000" cy="414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505200" y="13991"/>
            <a:ext cx="3581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转机</a:t>
            </a:r>
            <a:endParaRPr lang="en-US" altLang="zh-CN" sz="44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976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41:28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这就是我对法老所说，　神已将所要做的事显明给法老了。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41:29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埃及遍地必来七个大丰年，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41:30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随后又要来七个荒年，甚至埃及地都忘了先前的丰收，全地必被饑荒所灭。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41:31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因那以后的饑荒甚大，便不觉得先前的丰收了。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41:32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至于法老两回做梦，是因　神命定这事，而且必速速成就。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8" name="Picture 2" descr="http://azcoloring.com/coloring/BTg/EK4/BTgEK45T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028700"/>
            <a:ext cx="3048000" cy="414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505200" y="13991"/>
            <a:ext cx="3581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转机</a:t>
            </a:r>
            <a:endParaRPr lang="en-US" altLang="zh-CN" sz="44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595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41:33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所以，法老当拣选一个有聪明有智慧的人，派他治理埃及地。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41:34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法老当这样行，又派官员管理这地。当七个丰年的时候，征收埃及地的五分之一，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41:35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叫他们把将来丰年一切的粮食聚敛起来，积蓄五榖，收存在各城里做食物，归于法老的手下。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41:36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所积蓄的粮食可以防备埃及地将来的七个荒年，免得这地被饑荒所灭。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8" name="Picture 2" descr="http://azcoloring.com/coloring/BTg/EK4/BTgEK45T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028700"/>
            <a:ext cx="3048000" cy="414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505200" y="13991"/>
            <a:ext cx="3581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转机</a:t>
            </a:r>
            <a:endParaRPr lang="en-US" altLang="zh-CN" sz="44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485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41:37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法老和他一切臣仆都以这事为妙。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41:38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法老对臣仆说：象这样的人，有　神的灵在他里头，我们岂能找得着呢？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41:39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法老对约瑟说：　神既将这事都指示你，可见没有人象你这样有聪明有智慧。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41:40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你可以掌管我的家；我的民都必听从你的话。惟独在宝座上我比你大</a:t>
            </a:r>
            <a:r>
              <a:rPr lang="zh-CN" altLang="en-US" sz="27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7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Picture 2" descr="http://azcoloring.com/coloring/BTg/EK4/BTgEK45T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028700"/>
            <a:ext cx="3048000" cy="414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505200" y="13991"/>
            <a:ext cx="3581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转机</a:t>
            </a:r>
            <a:endParaRPr lang="en-US" altLang="zh-CN" sz="44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762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41:41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法老又对约瑟说：我派你治理埃及全地。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41:42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法老就摘下手上打印的戒指，戴在约瑟的手上，给他穿上细麻衣，把金鍊戴在他的颈项上，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41:43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又叫约瑟坐他的副车，喝道的在前呼叫说：跪下。这样、法老派他治理埃及全地</a:t>
            </a:r>
            <a:r>
              <a:rPr lang="zh-CN" altLang="en-US" sz="27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7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50" name="Picture 2" descr="http://newsyoucanbelieve.com/bible/wp-content/uploads/2010/09/Josephs-Promo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028700"/>
            <a:ext cx="2895600" cy="442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505200" y="13991"/>
            <a:ext cx="3581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转机</a:t>
            </a:r>
            <a:endParaRPr lang="en-US" altLang="zh-CN" sz="44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204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41:44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法老对约瑟说：我是法老，在埃及全地，若没有你的命令，不许人擅自办事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原文作动手动脚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41:45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法老赐名给约瑟，叫撒发那忒巴内亚，又将安城的祭司波提非拉的女儿亚西纳给他为妻。约瑟就出去巡行埃及地。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41:46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约瑟见埃及王法老的时候年叁十岁。他从法老面前出去，遍行埃及全地。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4098" name="Picture 2" descr="http://stepintothestory.ca/wp-content/uploads/2015/05/Joseph-is-chosen-to-ru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87" y="1714500"/>
            <a:ext cx="342413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505200" y="13991"/>
            <a:ext cx="3581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转机</a:t>
            </a:r>
            <a:endParaRPr lang="en-US" altLang="zh-CN" sz="44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613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herewomentalk.com/wp-content/uploads/2011/11/God-He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33500"/>
            <a:ext cx="4419600" cy="415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8600" y="1905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约</a:t>
            </a:r>
            <a:r>
              <a:rPr lang="en-US" altLang="zh-CN" sz="4000" b="1" dirty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14:1 </a:t>
            </a:r>
            <a:r>
              <a:rPr lang="zh-CN" altLang="en-US" sz="4000" b="1" dirty="0" smtClean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你们心里不要忧愁；</a:t>
            </a:r>
            <a:r>
              <a:rPr lang="zh-CN" altLang="en-US" sz="4000" b="1" dirty="0" smtClean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你</a:t>
            </a:r>
            <a:r>
              <a:rPr lang="zh-CN" altLang="en-US" sz="4000" b="1" dirty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们信神，也当信我。</a:t>
            </a:r>
            <a:endParaRPr lang="en-US" sz="4000" b="1" dirty="0">
              <a:ln w="1270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107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workersforjesus.com/Sabc06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618"/>
            <a:ext cx="9296400" cy="586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505200" y="13991"/>
            <a:ext cx="3581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应</a:t>
            </a:r>
            <a:r>
              <a:rPr lang="zh-CN" altLang="en-US" sz="4400" b="1" kern="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许实现</a:t>
            </a:r>
            <a:endParaRPr lang="en-US" altLang="zh-CN" sz="4400" b="1" kern="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183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www.howgodprovides.com/wp-content/uploads/2013/09/Joseph-in-Egy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597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505200" y="13991"/>
            <a:ext cx="3581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应</a:t>
            </a:r>
            <a:r>
              <a:rPr lang="zh-CN" altLang="en-US" sz="4400" b="1" kern="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许实现</a:t>
            </a:r>
            <a:endParaRPr lang="en-US" altLang="zh-CN" sz="4400" b="1" kern="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88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46:1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以色列带着一切所有的，起身来到别是巴，就献祭给他父亲以撒的　神。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46:2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夜间，　神在异象中对以色列说：雅各！雅各！他说：我在这里。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46:3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神说：我是神，就是你父亲的　神。你下埃及去不要害怕，因为我必使你在那里成为大族。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46:4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我要和你同下埃及去，也必定带你上来；约瑟必给你送终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原文作将手按在你的眼睛上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sz="27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7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2" descr="http://tribalstories.weebly.com/uploads/3/0/6/6/30660423/8287529_orig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04900"/>
            <a:ext cx="3117088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505200" y="13991"/>
            <a:ext cx="3581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应</a:t>
            </a:r>
            <a:r>
              <a:rPr lang="zh-CN" altLang="en-US" sz="4400" b="1" kern="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许实现</a:t>
            </a:r>
            <a:endParaRPr lang="en-US" altLang="zh-CN" sz="4400" b="1" kern="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146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-media-cache-ak0.pinimg.com/736x/f2/09/98/f20998109ee5b018bc4a438497926e5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500" y="-38100"/>
            <a:ext cx="9281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505200" y="13991"/>
            <a:ext cx="3581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应</a:t>
            </a:r>
            <a:r>
              <a:rPr lang="zh-CN" altLang="en-US" sz="4400" b="1" kern="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许实现</a:t>
            </a:r>
            <a:endParaRPr lang="en-US" altLang="zh-CN" sz="4400" b="1" kern="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74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292.photobucket.com/albums/mm27/iam733_photos/EGYPT/JOSEPH-IN-EGYPT-ON-CHARIO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11320" cy="712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505200" y="13991"/>
            <a:ext cx="3581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应</a:t>
            </a:r>
            <a:r>
              <a:rPr lang="zh-CN" altLang="en-US" sz="4400" b="1" kern="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许实现</a:t>
            </a:r>
            <a:endParaRPr lang="en-US" altLang="zh-CN" sz="4400" b="1" kern="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889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50:14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约瑟葬了他父亲以后，就和众弟兄，并一切同他上去葬他父亲的人，都回埃及去了。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50:15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约瑟的哥哥们见父亲死了，就说：或者约瑟怀恨我们，照着我们从前待他一切的恶足足的报复我们。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50:16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他们就打发人去见约瑟，说：你父亲未死以先吩咐说：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50:17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你们要对约瑟这样说：从前你哥哥们恶待你，求你饶恕他们的过犯和</a:t>
            </a:r>
            <a:r>
              <a:rPr lang="zh-CN" altLang="en-US" sz="27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罪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恶。如今求你饶恕你父亲　神之仆</a:t>
            </a:r>
          </a:p>
        </p:txBody>
      </p:sp>
      <p:pic>
        <p:nvPicPr>
          <p:cNvPr id="4098" name="Picture 2" descr="https://s-media-cache-ak0.pinimg.com/736x/0b/df/41/0bdf418ca0dec71a3f0aaad01736f61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52909"/>
            <a:ext cx="2422023" cy="298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lastdayscalendar.tripod.com/382900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538909"/>
            <a:ext cx="2422023" cy="160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505200" y="13991"/>
            <a:ext cx="3581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应</a:t>
            </a:r>
            <a:r>
              <a:rPr lang="zh-CN" altLang="en-US" sz="4400" b="1" kern="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许实现</a:t>
            </a:r>
            <a:endParaRPr lang="en-US" altLang="zh-CN" sz="4400" b="1" kern="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00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7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人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的过犯。他们对约瑟说这话，约瑟就哭了。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50:18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他的哥哥们又来俯伏在他面前，说：我们是你的仆人。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50:19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约瑟对他们说：不要害怕，我岂能代替　神呢？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50:20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从前你们的意思是要害我，但　神的意思原是好的，要保全许多人的性命，成就今日的光景。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50:21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现在你们不要害怕，我必养活你们和你们的妇人孩子。于是约瑟用亲爱的话安慰他们。</a:t>
            </a:r>
          </a:p>
        </p:txBody>
      </p:sp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2762118"/>
            <a:ext cx="2396102" cy="284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graceforlife.com/wp-content/uploads/2005/02/joseph_reunited_with_his_broth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903039"/>
            <a:ext cx="2396102" cy="179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505200" y="13991"/>
            <a:ext cx="3581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应</a:t>
            </a:r>
            <a:r>
              <a:rPr lang="zh-CN" altLang="en-US" sz="4400" b="1" kern="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许实现</a:t>
            </a:r>
            <a:endParaRPr lang="en-US" altLang="zh-CN" sz="4400" b="1" kern="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73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7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人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的过犯。他们对约瑟说这话，约瑟就哭了。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50:18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他的哥哥们又来俯伏在他面前，说：我们是你的仆人。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50:19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约瑟对他们说：不要害怕，我岂能代替　神呢？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50:20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从前你们的意思是要害我，但　神的意思原是好的，要保全许多人的性命，成就今日的光景。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50:21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现在你们不要害怕，我必养活你们和你们的妇人孩子。于是约瑟用亲爱的话安慰他们。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505200" y="13991"/>
            <a:ext cx="3581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应</a:t>
            </a:r>
            <a:r>
              <a:rPr lang="zh-CN" altLang="en-US" sz="4400" b="1" kern="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许实现</a:t>
            </a:r>
            <a:endParaRPr lang="en-US" altLang="zh-CN" sz="4400" b="1" kern="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257300"/>
            <a:ext cx="3414651" cy="410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4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971800" y="13991"/>
            <a:ext cx="3581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约瑟的故事</a:t>
            </a:r>
            <a:endParaRPr lang="en-US" altLang="zh-CN" sz="4400" b="1" kern="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 descr="http://3.bp.blogspot.com/-YllC8uV_CHc/UYKiaDw7EkI/AAAAAAAAHjM/bbACw_OEXYU/s1600/coat-of-many-col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91" y="952500"/>
            <a:ext cx="1465384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7229">
            <a:off x="848276" y="3027848"/>
            <a:ext cx="2050246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visitstillwaters.com/josephinpi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8764">
            <a:off x="2466466" y="1082049"/>
            <a:ext cx="206248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lavistachurchofchrist.org/Pictures/Standard%20Bible%20Story%20Readers,%20Book%20Four/images/scan00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7649">
            <a:off x="4035858" y="3125083"/>
            <a:ext cx="1986683" cy="240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tparents.org/library/unification/publications/1620/josep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461" y="3042136"/>
            <a:ext cx="1912353" cy="240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freewebs.com/snowhillmbc/josephtemp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52500"/>
            <a:ext cx="1712664" cy="222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1.bp.blogspot.com/-W0FsaWJv4t4/UR0yuBjxHkI/AAAAAAAABCo/b9AaihOFgRU/s1600/008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8"/>
          <a:stretch/>
        </p:blipFill>
        <p:spPr bwMode="auto">
          <a:xfrm>
            <a:off x="6994461" y="952500"/>
            <a:ext cx="1898384" cy="198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74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40:1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这事以后，埃及王的酒政和膳长得罪了他们的</a:t>
            </a:r>
            <a:r>
              <a:rPr lang="zh-CN" altLang="en-US" sz="27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主埃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及王，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40:2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法老就恼怒酒政和膳长这二臣，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40:3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把他们下在护卫长府内的监里，就是约瑟被囚的地方。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40:4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护卫长把他们交给约瑟，约瑟便伺候他们；他们有些日子在监里。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40:5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被囚在监之埃及王的酒政和膳长二人同夜各做一梦，各梦都有讲解。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971800" y="13991"/>
            <a:ext cx="3581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约瑟在监狱</a:t>
            </a:r>
            <a:endParaRPr lang="en-US" altLang="zh-CN" sz="4400" b="1" kern="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1506" name="Picture 2" descr="https://www.lds.org/bc/content/shared/content/images/gospel-library/manual/31118/31118_000_015_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04900"/>
            <a:ext cx="294249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79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40:6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到了早晨，约瑟进到他们那里，见他们有愁闷的样子。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40:7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他便问法老的二臣，就是与他同囚在他主人府里的，说：他们今日为甚么面带愁容呢？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40:8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他们对他说：我们各人做了一梦，没有人能解。约瑟说：解梦不是出于　神么？请你们将梦告诉我。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40:9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酒政便将他的梦告诉约瑟说：我梦见在我面前有一棵葡萄树</a:t>
            </a:r>
            <a:r>
              <a:rPr lang="zh-CN" altLang="en-US" sz="27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endParaRPr lang="zh-CN" altLang="en-US" sz="27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971800" y="13991"/>
            <a:ext cx="3581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约瑟在监狱</a:t>
            </a:r>
            <a:endParaRPr lang="en-US" altLang="zh-CN" sz="4400" b="1" kern="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2" descr="https://www.lds.org/bc/content/shared/content/images/gospel-library/manual/31118/31118_000_015_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04900"/>
            <a:ext cx="294249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06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40:10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树上有叁根枝子，好象发了芽，开了花，上头的葡萄都成熟了。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40:11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法老的杯在我手中，我就拿葡萄挤在法老的杯里，将杯递在他手中。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40:12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约瑟对他说：他所做的梦是这样解：叁根枝子就是叁天；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40:13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叁天之内，法老必提你出监，叫你官复原职，你仍要递杯在法老的手中，和先前作他的酒政一样</a:t>
            </a:r>
            <a:r>
              <a:rPr lang="zh-CN" altLang="en-US" sz="27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7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971800" y="13991"/>
            <a:ext cx="3581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约瑟在监狱</a:t>
            </a:r>
            <a:endParaRPr lang="en-US" altLang="zh-CN" sz="4400" b="1" kern="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9458" name="Picture 2" descr="https://i.ytimg.com/vi/LlQAuye5ydU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780" y="1562100"/>
            <a:ext cx="3378024" cy="253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48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40:14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但你得好处的时候，求你纪念我，施恩与我，在法老面前题说我，救我出这监牢。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40:15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我实在是从希伯来人之地被拐来的；我在这里也没有做过甚么，叫他们把我下在监里。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40:16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膳长见梦解得好，就对约瑟说：我在梦中见我头上顶着叁筐白饼；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40:17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极上的筐子里有为法老烤的各样食物，有飞鸟来吃我头上筐子里的食物。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971800" y="13991"/>
            <a:ext cx="3581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约瑟在监狱</a:t>
            </a:r>
            <a:endParaRPr lang="en-US" altLang="zh-CN" sz="4400" b="1" kern="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8434" name="Picture 2" descr="http://imgc.allpostersimages.com/images/P-473-488-90/54/5405/JHFXG00Z/posters/clive-uptton-the-baker-s-dre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57300"/>
            <a:ext cx="3474038" cy="347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80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40:18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约瑟说：你的梦是这样解：叁个筐子就是叁天；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40:19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叁天之内，法老必斩断你的头，把你挂在木头上，必有飞鸟来吃你身上的肉。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40:20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到了第叁天，是法老的生日，他为众臣仆设摆筵席，把酒政和膳长提出监来，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40:21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使酒政官复原职，他仍旧递杯在法老手中；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40:22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但把膳长挂起来，正如约瑟向他们所解的话。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40:23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酒政却不纪念约瑟，竟忘了他。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971800" y="13991"/>
            <a:ext cx="3581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约瑟在监狱</a:t>
            </a:r>
            <a:endParaRPr lang="en-US" altLang="zh-CN" sz="4400" b="1" kern="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 descr="http://3.bp.blogspot.com/-DgD4iKGjNaY/UZ0JpKr3SRI/AAAAAAAALsM/IAzs0HNsrn0/s1600/Cupbear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57300"/>
            <a:ext cx="3056021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41:1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过了两年，法老做梦，梦见自己站在河边，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41:2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有七隻母牛从河里上来，又美好又肥壮，在芦荻中吃草。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41:3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随后又有七隻母牛从河里上来，又丑陋又乾瘦，与那七隻母牛一同站在河边。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41:4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这又丑陋又乾瘦的七隻母牛吃尽了那又美好又肥壮的七隻母牛。法老就醒了。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505200" y="13991"/>
            <a:ext cx="3581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转机</a:t>
            </a:r>
            <a:endParaRPr lang="en-US" altLang="zh-CN" sz="44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 descr="https://wwyeshua.files.wordpress.com/2014/10/1pharaohs-2-drea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57300"/>
            <a:ext cx="3173561" cy="359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55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d8f4c1aefbd99dc43b46264d915c264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b2ae8c724367d98fccaf8422d7d00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B2B2A4-126B-415D-A354-09C5383CC56C}">
  <ds:schemaRefs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652B9B8-93E2-4F8F-A3C9-6BBB1E6A3A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2354</TotalTime>
  <Words>2235</Words>
  <Application>Microsoft Office PowerPoint</Application>
  <PresentationFormat>On-screen Show (16:10)</PresentationFormat>
  <Paragraphs>48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微软雅黑</vt:lpstr>
      <vt:lpstr>Arial</vt:lpstr>
      <vt:lpstr>Calibri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Lin, Kung-En D [COM S]</cp:lastModifiedBy>
  <cp:revision>332</cp:revision>
  <dcterms:created xsi:type="dcterms:W3CDTF">2012-03-04T20:46:38Z</dcterms:created>
  <dcterms:modified xsi:type="dcterms:W3CDTF">2015-12-14T18:40:24Z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0x0101009650CF762AE7594886EEB61DBC512435</vt:lpwstr>
  </property>
</Properties>
</file>