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25"/>
  </p:notesMasterIdLst>
  <p:sldIdLst>
    <p:sldId id="693" r:id="rId4"/>
    <p:sldId id="778" r:id="rId5"/>
    <p:sldId id="719" r:id="rId6"/>
    <p:sldId id="779" r:id="rId7"/>
    <p:sldId id="780" r:id="rId8"/>
    <p:sldId id="796" r:id="rId9"/>
    <p:sldId id="751" r:id="rId10"/>
    <p:sldId id="781" r:id="rId11"/>
    <p:sldId id="782" r:id="rId12"/>
    <p:sldId id="783" r:id="rId13"/>
    <p:sldId id="784" r:id="rId14"/>
    <p:sldId id="785" r:id="rId15"/>
    <p:sldId id="786" r:id="rId16"/>
    <p:sldId id="790" r:id="rId17"/>
    <p:sldId id="788" r:id="rId18"/>
    <p:sldId id="787" r:id="rId19"/>
    <p:sldId id="791" r:id="rId20"/>
    <p:sldId id="792" r:id="rId21"/>
    <p:sldId id="793" r:id="rId22"/>
    <p:sldId id="795" r:id="rId23"/>
    <p:sldId id="797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3333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9" autoAdjust="0"/>
    <p:restoredTop sz="92881" autoAdjust="0"/>
  </p:normalViewPr>
  <p:slideViewPr>
    <p:cSldViewPr>
      <p:cViewPr varScale="1">
        <p:scale>
          <a:sx n="74" d="100"/>
          <a:sy n="74" d="100"/>
        </p:scale>
        <p:origin x="279" y="4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约瑟的哥哥们往示剑去放他们父亲的羊。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以色列对约瑟说：你哥哥们不是在示剑放羊么？你来，我要打发你往他们那里去。约瑟说：我在这里。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以色列说：你去看看你哥哥们平安不平安，群羊平安不平安，就回来报信给我；于是打发他出希伯崙谷，他就往示剑去了。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http://api.ning.com/files/LNhQXehtg3e4g7ts8LAoorppQPYBzXiq63xwOSPpTFV4EyYY1-ZY7aifGe5vvQV1jSUCZFFn27iai5VwV3A0VspzNPChIBNV/josephcoloredtu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7300"/>
            <a:ext cx="2867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有人遇见他在田野走迷了路，就问他说：你找甚么？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他说：我找我的哥哥们，求你告诉我，他们在何处放羊。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那人说：他们已经走了，我听见他们说要往多坍去。约瑟就去追赶他哥哥们，遇见他们在多坍。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他们远远地看见他，趁他还没有走到跟前，大家就同谋要害死他，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https://www.lds.org/bc/content/shared/content/images/gospel-library/manual/31118/31118_000_014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2"/>
          <a:stretch/>
        </p:blipFill>
        <p:spPr bwMode="auto">
          <a:xfrm>
            <a:off x="5562600" y="1181100"/>
            <a:ext cx="3276599" cy="40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彼此说：你看！那做梦的来了。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来罢！我们将他杀了，丢在一个坑里，就说有恶兽把他吃了。我们且看他的梦将来怎么样。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流便听见了，要救他脱离他们的手，说：我们不可害他的性命；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又说：不可流他的血，可以把他丢在这野地的坑里，不可下手害他。流便的意思是要救他脱离他们的手，把他归还他的父亲。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 descr="http://media.freebibleimages.org/stories/FB_Joseph_Pit/overview_images/007-joseph-pit.jpg?14369477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6383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约瑟到了他哥哥们那里，他们就剥了他的外衣，就是他穿的那件彩衣，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把他丢在坑里；那坑是空的，里头没有水。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他们坐下吃饭，举目观看，见有一夥米甸的以实玛利人从基列来，用骆驼驮着香料、乳香、没葯，要带下埃及去。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犹大对众弟兄说：我们杀我们的兄弟，藏了他的血有甚么益处呢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http://www.visitstillwaters.com/josephinp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27" y="1257300"/>
            <a:ext cx="31581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我们不如将他卖给以实玛利人，不可下手害他；因为他是我们的兄弟，我们的骨肉。众弟兄就听从了他。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有些米甸的商人从那里经过，哥哥们就把约瑟从坑里拉上来，讲定二十舍客勒银子，把约瑟卖给以实玛利人。他们就把约瑟带到埃及去了。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流便回到坑边，见约瑟不在坑里，就撕裂衣服，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回到兄弟们那里，说：童子没有了。我往那里去纔好呢？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https://upload.wikimedia.org/wikipedia/commons/9/9c/Joseph_Sold_by_His_Brot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6" y="1181100"/>
            <a:ext cx="3280524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他们宰了一隻公山羊，把约瑟的那件彩衣染了血，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打发人送到他们的父亲那里，说：我们捡了这个；请认一认是你儿子的外衣不是？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他认得，就说：这是我儿子的外衣。有恶兽把他吃了，约瑟被撕碎了！撕碎了！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雅各便撕裂衣服，腰间围上麻布，为他儿子悲哀了多日。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他的儿女都起来安慰他，他却不肯受安慰，说：我必悲哀着下阴间，到我儿子那里。约瑟的父亲就为他哀哭。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米甸人带约瑟到埃及，把他卖给法老的内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臣护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卫长波提乏。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约瑟被带下埃及去。有一个埃及人，是法老的内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臣护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卫长波提乏，从那些带下他来的以实玛利人手下买了他去。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约瑟住在他主人埃及人的家中，耶和华与他同在，他就百事顺利。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他主人见耶和华与他同在，又见耶和华使他手里所办的尽都顺利，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约瑟就在主人眼前蒙恩，伺候他主人，并且主人派他管理家务，把一切所有的都交在他手里。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6" name="Picture 4" descr="http://lavistachurchofchrist.org/Pictures/Standard%20Bible%20Story%20Readers,%20Book%20Four/images/scan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46" y="1257300"/>
            <a:ext cx="301752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约瑟在埃及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5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自从主人派约瑟管理家务和他一切所有的，耶和华就因约瑟的缘故赐福与那埃及人的家；凡家里和田间一切所有的都蒙耶和华赐福。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波提乏将一切所有的都交在约瑟的手中，除了自己所吃的饭，别的事一概不知。约瑟原来秀雅俊美。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这事以后，约瑟主人的妻以目送情给约瑟，说：你与我同寝罢！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约瑟不从，对他主人的妻说：看哪，一切家务，我主人都不知道；他把所有的都交在我手里。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约瑟在埃及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bocsupportnetwork.com/wp-content/uploads/2013/06/Potiphars-Wi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49" y="1790700"/>
            <a:ext cx="2865392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在这家里没有比我大的；并且他没有留下一样不交给我，只留下了你，因为你是他的妻子。我怎能作这大恶，得罪　神呢？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后来他天天和约瑟说，约瑟却不听从他，不与他同寝，也不和他在一处。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有一天，约瑟进屋里去办事，家中人没有一个在那屋里，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妇人就拉住他的衣裳，说：你与我同寝罢！约瑟把衣裳丢在妇人手里，跑到外边去了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290" name="Picture 2" descr="http://www.freewebs.com/snowhillmbc/josephtem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61" y="1333500"/>
            <a:ext cx="2635548" cy="34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约瑟在埃及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妇人看见约瑟把衣裳丢在他手里跑出去了，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就叫了家里的人来，对他们说：你们看！他带了一个希伯来人进入我们家里，要戏弄我们。他到我这里来，要与我同寝，我就大声喊叫。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他听见我放声喊起来，就把衣裳丢在我这里，跑到外边去了。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妇人把约瑟的衣裳放在自己那里，等着他主人回家，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290" name="Picture 2" descr="http://www.freewebs.com/snowhillmbc/josephtem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61" y="1333500"/>
            <a:ext cx="2635548" cy="34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约瑟在埃及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54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490" b="2143"/>
          <a:stretch>
            <a:fillRect/>
          </a:stretch>
        </p:blipFill>
        <p:spPr bwMode="auto">
          <a:xfrm>
            <a:off x="228600" y="1409700"/>
            <a:ext cx="4268658" cy="37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://hebei.sinaimg.cn/2013/0605/U7496P1275DT20130605095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2100"/>
            <a:ext cx="414893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一般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人为什么不能放心？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7" y="951626"/>
            <a:ext cx="5713144" cy="46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就对他如此如此说：你所带到我们这里的那希伯来仆人进来要戏弄我，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我放声喊起来，他就把衣裳丢在我这里，跑出去了。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39:19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约瑟的主人听见他妻子对他所说的话，说：你的仆人如此如此待我，他就生气，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39:20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把约瑟下在监里，就是王的囚犯被囚的地方。于是约瑟在那里坐监。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314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33500"/>
            <a:ext cx="28194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约瑟在埃及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5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700" b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39:21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但耶和华与约瑟同在，向他施恩，使他在司狱的眼前蒙恩。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39:22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司狱就把监里所有的囚犯都交在约瑟手下；他们在那里所办的事都是经他的手。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39:23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凡在约瑟手下的事，司狱一概不察，因为耶和华与约瑟同在；耶和华使他所做的尽都顺利。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约瑟在埃及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5738052" y="1333500"/>
            <a:ext cx="2838450" cy="2962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0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220lily.files.wordpress.com/2013/11/rh-jacobandesau_dsc_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3182767"/>
            <a:ext cx="2281380" cy="18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_FkhkEWURs0s/TLSVXX_ZniI/AAAAAAAAArk/dMdMENO1vOs/s1600/IsaacJacbEs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8544"/>
            <a:ext cx="1607325" cy="19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36" y="1118165"/>
            <a:ext cx="2293648" cy="17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http://tribalstories.weebly.com/uploads/3/0/6/6/30660423/8287529_orig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81" y="2996541"/>
            <a:ext cx="191820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54390"/>
            <a:ext cx="1981200" cy="22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nutrifaith.files.wordpress.com/2014/01/day-12-genesis-30-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18" y="1098493"/>
            <a:ext cx="2070151" cy="18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vineyardlifejournal.files.wordpress.com/2012/01/4737304_black_and_white_sheep-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5806"/>
            <a:ext cx="2743200" cy="19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3" y="3238500"/>
            <a:ext cx="315010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6" y="1142812"/>
            <a:ext cx="26775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>
            <a:off x="3505200" y="1350187"/>
            <a:ext cx="2518015" cy="33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90900"/>
            <a:ext cx="1981200" cy="22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egreenway.com/taichichuan/images/staf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8" y="860275"/>
            <a:ext cx="1777869" cy="235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G_VzGyD70ig/VjuloGrOqlI/AAAAAAAAGDw/Pc9VS76ezHE/s640/Jacob%2527s%2BFamily_thumb%255B4%25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13" r="909" b="10891"/>
          <a:stretch/>
        </p:blipFill>
        <p:spPr bwMode="auto">
          <a:xfrm>
            <a:off x="381000" y="-1"/>
            <a:ext cx="8305800" cy="57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943600" y="3162300"/>
            <a:ext cx="609600" cy="13716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雅各住在迦南地，就是他父亲寄居的地。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雅各的记略如下。约瑟十七岁与他哥哥们一同牧羊。他是个童子，与他父亲的妾辟拉、悉帕的儿子们常在一处。约瑟将他哥哥们的恶行报给他们的父亲。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以色列原来爱约瑟过于爱他的众子，因为约瑟是他年老生的；他给约瑟做了一件彩衣。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约瑟的哥哥们见父亲爱约瑟过于爱他们，就恨约瑟，不与他说和睦的话。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3.bp.blogspot.com/-YllC8uV_CHc/UYKiaDw7EkI/AAAAAAAAHjM/bbACw_OEXYU/s1600/coat-of-many-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1100"/>
            <a:ext cx="298712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约瑟做了一梦，告诉他哥哥们，他们就越发恨他。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约瑟对他们说：请听我所做的梦：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我们在田里捆禾稼，我的捆起来站着，你们的捆来围着我的捆下拜。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他的哥哥们回答说：难道你真要作我们的王么？难道你真要管辖我们么？他们就因为他的梦和他的话越发恨他。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21" y="1257300"/>
            <a:ext cx="326757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后来他又做了一梦，也告诉他的哥哥们说：看哪，我又做了一梦，梦见太阳、月亮，与十一个星向我下拜。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约瑟将这梦告诉他父亲和他哥哥们，他父亲就责备他说：你做的这是甚么梦！难道我和你母亲、你弟兄果然要来俯伏在地，向你下拜么？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37:11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他哥哥们都嫉妒他，他父亲却把这话存在心里。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约瑟的故事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21" y="1257300"/>
            <a:ext cx="326757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2177</Words>
  <Application>Microsoft Office PowerPoint</Application>
  <PresentationFormat>On-screen Show (16:10)</PresentationFormat>
  <Paragraphs>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微软雅黑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321</cp:revision>
  <dcterms:created xsi:type="dcterms:W3CDTF">2012-03-04T20:46:38Z</dcterms:created>
  <dcterms:modified xsi:type="dcterms:W3CDTF">2015-12-06T01:51:03Z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