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36"/>
  </p:notesMasterIdLst>
  <p:sldIdLst>
    <p:sldId id="693" r:id="rId4"/>
    <p:sldId id="694" r:id="rId5"/>
    <p:sldId id="719" r:id="rId6"/>
    <p:sldId id="757" r:id="rId7"/>
    <p:sldId id="756" r:id="rId8"/>
    <p:sldId id="772" r:id="rId9"/>
    <p:sldId id="773" r:id="rId10"/>
    <p:sldId id="771" r:id="rId11"/>
    <p:sldId id="770" r:id="rId12"/>
    <p:sldId id="765" r:id="rId13"/>
    <p:sldId id="775" r:id="rId14"/>
    <p:sldId id="774" r:id="rId15"/>
    <p:sldId id="768" r:id="rId16"/>
    <p:sldId id="766" r:id="rId17"/>
    <p:sldId id="767" r:id="rId18"/>
    <p:sldId id="769" r:id="rId19"/>
    <p:sldId id="716" r:id="rId20"/>
    <p:sldId id="747" r:id="rId21"/>
    <p:sldId id="748" r:id="rId22"/>
    <p:sldId id="749" r:id="rId23"/>
    <p:sldId id="750" r:id="rId24"/>
    <p:sldId id="751" r:id="rId25"/>
    <p:sldId id="745" r:id="rId26"/>
    <p:sldId id="752" r:id="rId27"/>
    <p:sldId id="754" r:id="rId28"/>
    <p:sldId id="777" r:id="rId29"/>
    <p:sldId id="776" r:id="rId30"/>
    <p:sldId id="759" r:id="rId31"/>
    <p:sldId id="760" r:id="rId32"/>
    <p:sldId id="761" r:id="rId33"/>
    <p:sldId id="762" r:id="rId34"/>
    <p:sldId id="764" r:id="rId3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3333FF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9" autoAdjust="0"/>
    <p:restoredTop sz="92881" autoAdjust="0"/>
  </p:normalViewPr>
  <p:slideViewPr>
    <p:cSldViewPr>
      <p:cViewPr varScale="1">
        <p:scale>
          <a:sx n="74" d="100"/>
          <a:sy n="74" d="100"/>
        </p:scale>
        <p:origin x="279" y="4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31:1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雅各听见拉班的儿子们有话说：雅各把我们父亲所有的都夺了去，并藉着我们父亲的，得了这一切的荣耀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或作财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31:2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雅各见拉班的气色向他不如从前了。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31:3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耶和华对雅各说：你要回你祖、你父之地，到你亲族那里去，我必与你同在。</a:t>
            </a:r>
            <a:endParaRPr lang="zh-CN" altLang="en-US" sz="33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31:4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雅各就打发人，叫拉结和利亚到田野羊群那里来，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31:5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对他们说：我看你们父亲的气色向我不如从前了；但我父亲的　神向来与我同在。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31:6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你们也知道，我尽了我的力量服事你们的父亲。</a:t>
            </a:r>
            <a:endParaRPr lang="zh-CN" altLang="en-US" sz="33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31:7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你们的父亲欺哄我，十次改了我的工价；然而　神不容他害我。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31:8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他若说：有点的归你作工价，羊群所生的都有点；他若说：有纹的归你作工价，羊群所生的都有纹。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31:9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这样，　神把你们父亲的牲畜夺来赐给我了。</a:t>
            </a:r>
            <a:endParaRPr lang="zh-CN" altLang="en-US" sz="33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2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31:11 </a:t>
            </a:r>
            <a:r>
              <a:rPr lang="zh-CN" altLang="en-US" sz="32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神的使者在那梦中呼叫我说：雅各。我说：我在这里。</a:t>
            </a:r>
            <a:r>
              <a:rPr lang="en-US" altLang="zh-CN" sz="32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31:12 </a:t>
            </a:r>
            <a:r>
              <a:rPr lang="zh-CN" altLang="en-US" sz="32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他说：你举目观看，跳母羊的公羊都是有纹的、有点的、有花斑的；凡拉班向你所做的，我都看见了。</a:t>
            </a:r>
            <a:r>
              <a:rPr lang="en-US" altLang="zh-CN" sz="32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31:13 </a:t>
            </a:r>
            <a:r>
              <a:rPr lang="zh-CN" altLang="en-US" sz="32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我是伯特利的神；你在那里用油浇过柱子，向我许过愿。现今你起来，离开这地</a:t>
            </a:r>
            <a:r>
              <a:rPr lang="zh-CN" altLang="en-US" sz="325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zh-CN" altLang="en-US" sz="325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89469" y="4838700"/>
            <a:ext cx="3102131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回你本地去罢！</a:t>
            </a:r>
            <a:endParaRPr lang="zh-CN" altLang="en-US" sz="325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53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…</a:t>
            </a:r>
          </a:p>
          <a:p>
            <a:endParaRPr lang="en-US" altLang="zh-CN" sz="33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31:20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雅各背着亚兰人拉班偷走了，并不告诉他，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31:21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就带着所有的逃跑。他起身过大河，面向基列山行去。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31:22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到第叁日，有人告诉拉班，雅各逃跑了。</a:t>
            </a:r>
            <a:endParaRPr lang="zh-CN" altLang="en-US" sz="33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31:23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拉班带领他的众弟兄去追赶，追了七日，在基列山就追上了。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31:24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夜间，　神到亚兰人拉班那里，在梦中对他说：你要小心，不可与雅各说好说歹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3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33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雅各仍旧行路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，神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的使者遇见他。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雅各看见他们就说：这是　神的军兵，于是给那地方起名叫玛哈念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就是二军兵的意思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雅各打发人先往西珥地去，就是以东地，见他哥哥以扫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32:4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吩咐他们说：你们对我主以扫说：你的仆人雅各这样说：我在拉班那里寄居，直到如今。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4" descr="http://www.eastwestpr.com/wp-content/uploads/2012/06/chinese-cr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3364646"/>
            <a:ext cx="326898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roadcommunications.co.uk/wp-content/uploads/2015/10/crisis-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74" y="952500"/>
            <a:ext cx="3283226" cy="23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6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32:5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我有牛、驴、羊群、仆婢，现在打发人来报告我主，为要在你眼前蒙恩。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32:6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所打发的人回到雅各那里，说：我们到了你哥哥以扫那里，他带着四百人，正迎着你来。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32:7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雅各就甚惧怕，而且愁烦，便把那与他同在的人口和羊群、牛群、骆驼分做两队，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http://www.eastwestpr.com/wp-content/uploads/2012/06/chinese-cr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3364646"/>
            <a:ext cx="326898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adcommunications.co.uk/wp-content/uploads/2015/10/crisis-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74" y="952500"/>
            <a:ext cx="3283226" cy="23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8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32:8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说：以扫若来击杀这一队，剩下的那一队还可以逃避。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32:9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雅各说：耶和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华我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祖亚伯拉罕的　神，我父亲以撒的　神阿，你曾对我说：回你本地本族去，我要厚待你。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32:10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你向仆人所施的一切慈爱和诚实，我一点也不配得；我先前只拿着我的杖过这约但河，如今我却成了两队了。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http://www.eastwestpr.com/wp-content/uploads/2012/06/chinese-cr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3364646"/>
            <a:ext cx="326898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adcommunications.co.uk/wp-content/uploads/2015/10/crisis-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74" y="952500"/>
            <a:ext cx="3283226" cy="23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29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32:11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求你救我脱离我哥哥以扫的手；因为我怕他来杀我，连妻子带儿女一同杀了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32:12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你曾说：我必定厚待你，使你的后裔如同海边的沙，多得不可胜数。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32:13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当夜，雅各在那里住宿，就从他所有的物中拿礼物要送给他哥哥以扫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http://www.eastwestpr.com/wp-content/uploads/2012/06/chinese-cr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3364646"/>
            <a:ext cx="326898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adcommunications.co.uk/wp-content/uploads/2015/10/crisis-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74" y="952500"/>
            <a:ext cx="3283226" cy="23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85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http://i2.cdn.turner.com/cnnnext/dam/assets/140618113400-12-iconic-vietnam-war-restricted-horizontal-large-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r="9039"/>
          <a:stretch/>
        </p:blipFill>
        <p:spPr bwMode="auto">
          <a:xfrm rot="1237045">
            <a:off x="334545" y="3674882"/>
            <a:ext cx="2464640" cy="16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eople.uwec.edu/piercech/disaster/disastNa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463">
            <a:off x="167139" y="1109182"/>
            <a:ext cx="2127577" cy="14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canadianspacompany.com/wp-content/uploads/2015/01/Stres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253">
            <a:off x="6447161" y="1101795"/>
            <a:ext cx="2514600" cy="21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areer.iresearchnet.com/wp-content/uploads/2014/06/Stress-at-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18584"/>
            <a:ext cx="2819400" cy="1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ecandace.com/wp-content/uploads/2011/07/troubled_hear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19954" r="9875" b="19962"/>
          <a:stretch/>
        </p:blipFill>
        <p:spPr bwMode="auto">
          <a:xfrm>
            <a:off x="2332768" y="1293703"/>
            <a:ext cx="4135903" cy="3236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5105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为什么人无法放心？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818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32:14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母山羊二百隻，公山羊二十隻，母绵羊二百隻，公绵羊二十隻，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32:15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奶崽子的骆驼叁十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隻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各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带着崽子，母牛四十隻，公牛十隻，母驴二十匹，驴驹十匹；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32:16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每样各分一群，交在仆人手下，就对仆人说：你们要在我前头过去，使群群相离，有空閒的地方；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http://www.eastwestpr.com/wp-content/uploads/2012/06/chinese-cr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3364646"/>
            <a:ext cx="326898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adcommunications.co.uk/wp-content/uploads/2015/10/crisis-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74" y="952500"/>
            <a:ext cx="3283226" cy="23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6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32:17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又吩咐儘先走的说：我哥哥以扫遇见你的时候，问你说：你是那家的人？要往那里去？你前头？这些是谁的？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32:18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你就说：是你仆人雅各的，是送给我主以扫的礼物；他自己也在我们后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边。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32:19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又吩咐第二、第叁，和一切赶群畜的人说：你们遇见以扫的时候也要这样对他说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http://www.eastwestpr.com/wp-content/uploads/2012/06/chinese-cr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3364646"/>
            <a:ext cx="326898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adcommunications.co.uk/wp-content/uploads/2015/10/crisis-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74" y="952500"/>
            <a:ext cx="3283226" cy="23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3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32:20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并且你们要说：你仆人雅各在我们后边。因雅各心里说：我藉着在我前头去的礼物解他的恨，然后再见他的面，或者他容纳我。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32:21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于是礼物先过去了；那夜，雅各在队中住宿。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32:22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他夜间起来，带着两个妻子，两个使女，并十一个儿子，都过了雅博渡口，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http://www.eastwestpr.com/wp-content/uploads/2012/06/chinese-cr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3364646"/>
            <a:ext cx="326898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adcommunications.co.uk/wp-content/uploads/2015/10/crisis-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74" y="952500"/>
            <a:ext cx="3283226" cy="23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7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32:23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先打发他们过河，又打发所有的都过去，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32:24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只剩下雅各一人。有一个人来和他摔跤，直到黎明。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32:25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那人见自己胜不过他，就将他的大腿窝摸了一把，雅各的大腿窝正在摔跤的时候就扭了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32:26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那人说：天黎明了，容我去罢！雅各说：你不给我祝福，我就不容你去。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newsyoucanbelieve.com/bible/wp-content/uploads/2010/08/Jacob-Wrestles-with-G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b="14969"/>
          <a:stretch/>
        </p:blipFill>
        <p:spPr bwMode="auto">
          <a:xfrm>
            <a:off x="5715000" y="1104900"/>
            <a:ext cx="3124200" cy="42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2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32:27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那人说：你名叫甚么？他说：我名叫雅各。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32:28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那人说：你的名不要再叫雅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各，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要叫以色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列 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因为你与　神与人较力，都得了胜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32:29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雅各问他说：请将你的名告诉我。那人说：何必问我的名？于是在那里给雅各祝福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newsyoucanbelieve.com/bible/wp-content/uploads/2010/08/Jacob-Wrestles-with-G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b="14969"/>
          <a:stretch/>
        </p:blipFill>
        <p:spPr bwMode="auto">
          <a:xfrm>
            <a:off x="5715000" y="1104900"/>
            <a:ext cx="3124200" cy="42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26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32:30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雅各便给那地方起名叫毘努伊勒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就是神之面的意思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，意思说：我面对面见了　神，我的性命仍得保全。</a:t>
            </a:r>
          </a:p>
          <a:p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32:31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日头刚出来的时候，雅各经过毘努伊勒，他的大腿就瘸了。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32:32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故此，以色列人不吃大腿窝的筋，直到今日，因为那人摸了雅各大腿窝的筋。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098" name="Picture 2" descr="http://www.egreenway.com/taichichuan/images/staf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7" y="1104900"/>
            <a:ext cx="321501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7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876300"/>
            <a:ext cx="3352800" cy="48013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启</a:t>
            </a:r>
            <a:r>
              <a:rPr lang="en-US" altLang="zh-CN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5:5 </a:t>
            </a:r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长老中有一位对我说：不要哭。看哪，犹大支派中的狮子，大卫的根，他已得胜，能以展开那书卷，揭开那七印。</a:t>
            </a:r>
            <a:r>
              <a:rPr lang="en-US" altLang="zh-CN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5:6 </a:t>
            </a:r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我又看见宝座与四活物，并长老之中有羔羊站立，象是被杀过的，有七角七眼，就是神的七灵，奉差遣往普天下去的。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32:27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那人说：你名叫甚么？他说：我名叫雅各。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32:28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那人说：你的名不要再叫雅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各（</a:t>
            </a:r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Jacob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要叫以色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列 </a:t>
            </a:r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(who prevails with God)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因为你与　神与人较力，都得了胜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32:29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雅各问他说：请将你的名告诉我。那人说：何必问我的名？于是在那里给雅各祝福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3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雅各面临人生危机时与神的经历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876300"/>
            <a:ext cx="3352800" cy="48013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林后</a:t>
            </a:r>
            <a:r>
              <a:rPr lang="en-US" altLang="zh-CN" sz="255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12:9-10</a:t>
            </a:r>
            <a:r>
              <a:rPr lang="zh-CN" altLang="en-US" sz="255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对我说：我的恩典够你用的，因为我的能力是在人的软弱上显得完全。所以，我更喜欢夸自己的软弱，好叫基督的能力覆庇</a:t>
            </a:r>
            <a:r>
              <a:rPr lang="zh-CN" altLang="en-US" sz="255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我。我</a:t>
            </a:r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为基督的缘故，就以软弱、凌辱、急难、逼迫、困苦为可喜乐的；因我甚么时候软弱，甚么时候就刚强了。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32:27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那人说：你名叫甚么？他说：我名叫雅各。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32:28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那人说：你的名不要再叫雅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各（</a:t>
            </a:r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Jacob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要叫以色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列 </a:t>
            </a:r>
            <a:r>
              <a:rPr lang="en-US" altLang="zh-CN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(who prevails with God)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因为你与　神与人较力，都得了胜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32:29 </a:t>
            </a:r>
            <a:r>
              <a:rPr lang="zh-CN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雅各问他说：请将你的名告诉我。那人说：何必问我的名？于是在那里给雅各祝福</a:t>
            </a:r>
            <a:r>
              <a:rPr lang="zh-CN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4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35:1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神對雅各說：起來！上伯特利去，住在那裡；要在那裡築一座壇給神，就是你逃避你哥哥以掃的時候向你顯現的那位。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35:2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雅各就對他家中的人並一切與他同在的人說：你們要除掉你們中間的外邦　神，也要自潔，更換衣裳</a:t>
            </a:r>
            <a:r>
              <a:rPr lang="zh-TW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神再次向雅各显现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35:3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我們要起來，上伯特利去，在那裡我要築一座壇給神，就是在我遭難的日子應允我的禱告、在我行的路上保佑我的那位。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35:4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他們就把外邦人的神像和他們耳朵上的環子交給雅各；雅各都藏在示劍那裡的橡樹底下。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35:5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他們便起行前往</a:t>
            </a:r>
            <a:r>
              <a:rPr lang="zh-TW" altLang="en-US" sz="31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。神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使那周圍城邑的人都甚驚懼，就不追趕雅各的眾子了。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神再次向雅各显现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6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0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35:6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於是雅各和一切與他同在的人到了迦南地的路斯，就是伯特利。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35:7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他在那裡築了一座壇，就給那地方起名叫伊勒伯特利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就是伯特利之神的意思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；因為他逃避他哥哥的時候，　神在那裡向他顯現。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35:8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利百加的奶母底波拉死了，就葬在伯特利下邊橡樹底下；那棵樹名叫亞倫巴古。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神再次向雅各显现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35:9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雅各從巴旦亞蘭回來，　神又向他顯現，賜福與他，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35:10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且對他說：你的名原是雅各，從今以後不要再叫雅各，要叫以色列。這樣，他就改名叫以色列。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35:11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神又對他說：我是全能的神；你要生養眾多，將來有一族和多國的民從你而生，又有君王從你而出。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神再次向雅各显现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47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35:12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我所賜給亞伯拉罕和以撒的地，我要賜給你與你的後裔。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35:13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神就從那與雅各說話的地方升上去了。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35:14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雅各便在那裡立了一根石柱，在柱子上奠酒，澆油。</a:t>
            </a:r>
            <a:r>
              <a:rPr lang="en-US" altLang="zh-TW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35:15 </a:t>
            </a:r>
            <a:r>
              <a:rPr lang="zh-TW" altLang="en-US" sz="3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雅各就給那地方起名叫伯特利。</a:t>
            </a:r>
            <a:endParaRPr lang="zh-CN" altLang="en-US" sz="31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神再次向雅各显现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28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徒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17:27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要叫他们寻求神，或者可以揣摩而得，其实他离我们各人不远；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17:28 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我们生活、动作、存留，都在乎</a:t>
            </a:r>
            <a:r>
              <a:rPr lang="zh-CN" altLang="en-US" sz="33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他（</a:t>
            </a:r>
            <a:r>
              <a:rPr lang="en-US" altLang="zh-CN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For in him we live, and move, and have our being</a:t>
            </a:r>
            <a:r>
              <a:rPr lang="zh-CN" altLang="en-US" sz="33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就如你们作诗的，有人说：我们也是他所生的。</a:t>
            </a:r>
          </a:p>
          <a:p>
            <a:endParaRPr lang="zh-CN" altLang="en-US" sz="33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5105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真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神是怎样的？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6" descr="http://www.cliparthut.com/clip-arts/355/i-am-the-vine-you-are-branches-3556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52500"/>
            <a:ext cx="2774538" cy="23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lobalworldinfo.com/wp-content/uploads/2015/04/Types-of-Fish-and-Most-Beautiful-Water-living-Ani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43420"/>
            <a:ext cx="2774538" cy="20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28:20-22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雅各许愿说：　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神若与我同在，在我所行的路上保佑我，又给我食物吃，衣服穿， 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我平平安安地回到我父亲的家，我就必以耶和华为我的　神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。我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所立为柱子的石头也必作　神的殿，凡你所赐给我的，我必将十分之一献给你。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0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28:20-22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雅各许愿说：　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神若与我同在，在我所行的路上保佑我，又给我食物吃，衣服穿， 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我平平安安地回到我父亲的家，我就必以耶和华为我的　神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。我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所立为柱子的石头也必作　神的殿，凡你所赐给我的，我必将十分之一献给你。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 descr="http://hebei.sinaimg.cn/2013/0605/U7496P1275DT20130605095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09" y="3517724"/>
            <a:ext cx="2563805" cy="19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2490" b="2143"/>
          <a:stretch>
            <a:fillRect/>
          </a:stretch>
        </p:blipFill>
        <p:spPr bwMode="auto">
          <a:xfrm>
            <a:off x="6019798" y="1071962"/>
            <a:ext cx="2594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40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28:20-22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雅各许愿说：　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神若与我同在，在我所行的路上保佑我，又给我食物吃，衣服穿， 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我平平安安地回到我父亲的家，我就必以耶和华为我的　神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。我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所立为柱子的石头也必作　神的殿，凡你所赐给我的，我必将十分之一献给你。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028700"/>
            <a:ext cx="3488678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11:6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人非有信，就不能得神的喜悦；因为到神面前来的人必须信有神，且信他赏赐那寻求他的人。</a:t>
            </a:r>
          </a:p>
        </p:txBody>
      </p:sp>
    </p:spTree>
    <p:extLst>
      <p:ext uri="{BB962C8B-B14F-4D97-AF65-F5344CB8AC3E}">
        <p14:creationId xmlns:p14="http://schemas.microsoft.com/office/powerpoint/2010/main" val="24627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28:20-22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雅各许愿说：　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神若与我同在，在我所行的路上保佑我，又给我食物吃，衣服穿， 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我平平安安地回到我父亲的家，我就必以耶和华为我的　神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。我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所立为柱子的石头也必作　神的殿，凡你所赐给我的，我必将十分之一献给你。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028700"/>
            <a:ext cx="348867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雅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1:16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我亲爱的弟兄们，不要看错了。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1:17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各样美善的恩赐和各样全备的赏赐都是从上头来的，从众光之父那里降下来的；在他并没有改变，也没有转动的影儿。</a:t>
            </a:r>
          </a:p>
        </p:txBody>
      </p:sp>
    </p:spTree>
    <p:extLst>
      <p:ext uri="{BB962C8B-B14F-4D97-AF65-F5344CB8AC3E}">
        <p14:creationId xmlns:p14="http://schemas.microsoft.com/office/powerpoint/2010/main" val="6883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28:20-22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雅各许愿说：　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神若与我同在，在我所行的路上保佑我，又给我食物吃，衣服穿， 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我平平安安地回到我父亲的家，我就必以耶和华为我的　神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。我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所立为柱子的石头也必作　神的殿，凡你所赐给我的，我必将十分之一献给你。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875586"/>
            <a:ext cx="3488678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  <a:r>
              <a:rPr lang="en-US" altLang="zh-CN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10:37 </a:t>
            </a:r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爱父母过于爱我的，不配作我的门</a:t>
            </a:r>
            <a:r>
              <a:rPr lang="zh-CN" altLang="en-US" sz="255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徒</a:t>
            </a:r>
            <a:r>
              <a:rPr lang="en-US" altLang="zh-CN" sz="2550" b="1" dirty="0" smtClean="0">
                <a:solidFill>
                  <a:srgbClr val="7030A0"/>
                </a:solidFill>
                <a:latin typeface="+mj-lt"/>
                <a:ea typeface="楷体" panose="02010609060101010101" pitchFamily="49" charset="-122"/>
              </a:rPr>
              <a:t>(not worthy of me, i.e., of similar weight or value)</a:t>
            </a:r>
            <a:r>
              <a:rPr lang="zh-CN" altLang="en-US" sz="255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爱儿女过于爱我的，不配作我的门徒；</a:t>
            </a:r>
            <a:r>
              <a:rPr lang="en-US" altLang="zh-CN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10:38 </a:t>
            </a:r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不背着他的十字架跟从我的，也不配作我的门徒。</a:t>
            </a:r>
            <a:r>
              <a:rPr lang="en-US" altLang="zh-CN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10:39 </a:t>
            </a:r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得着生</a:t>
            </a:r>
            <a:r>
              <a:rPr lang="zh-CN" altLang="en-US" sz="255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命</a:t>
            </a:r>
            <a:r>
              <a:rPr lang="en-US" altLang="zh-CN" sz="2550" b="1" dirty="0" smtClean="0">
                <a:solidFill>
                  <a:srgbClr val="7030A0"/>
                </a:solidFill>
                <a:ea typeface="楷体" panose="02010609060101010101" pitchFamily="49" charset="-122"/>
              </a:rPr>
              <a:t>(soul)</a:t>
            </a:r>
            <a:r>
              <a:rPr lang="zh-CN" altLang="en-US" sz="255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5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，将要失丧生命；为我失丧生命的，将要得着生命。</a:t>
            </a:r>
          </a:p>
        </p:txBody>
      </p:sp>
    </p:spTree>
    <p:extLst>
      <p:ext uri="{BB962C8B-B14F-4D97-AF65-F5344CB8AC3E}">
        <p14:creationId xmlns:p14="http://schemas.microsoft.com/office/powerpoint/2010/main" val="30407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2671</Words>
  <Application>Microsoft Office PowerPoint</Application>
  <PresentationFormat>On-screen Show (16:10)</PresentationFormat>
  <Paragraphs>72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微软雅黑</vt:lpstr>
      <vt:lpstr>楷体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306</cp:revision>
  <dcterms:created xsi:type="dcterms:W3CDTF">2012-03-04T20:46:38Z</dcterms:created>
  <dcterms:modified xsi:type="dcterms:W3CDTF">2015-11-29T16:13:55Z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