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9"/>
  </p:notesMasterIdLst>
  <p:sldIdLst>
    <p:sldId id="693" r:id="rId5"/>
    <p:sldId id="701" r:id="rId6"/>
    <p:sldId id="700" r:id="rId7"/>
    <p:sldId id="694" r:id="rId8"/>
    <p:sldId id="709" r:id="rId9"/>
    <p:sldId id="708" r:id="rId10"/>
    <p:sldId id="719" r:id="rId11"/>
    <p:sldId id="707" r:id="rId12"/>
    <p:sldId id="711" r:id="rId13"/>
    <p:sldId id="712" r:id="rId14"/>
    <p:sldId id="713" r:id="rId15"/>
    <p:sldId id="742" r:id="rId16"/>
    <p:sldId id="744" r:id="rId17"/>
    <p:sldId id="743" r:id="rId18"/>
    <p:sldId id="726" r:id="rId19"/>
    <p:sldId id="727" r:id="rId20"/>
    <p:sldId id="728" r:id="rId21"/>
    <p:sldId id="735" r:id="rId22"/>
    <p:sldId id="737" r:id="rId23"/>
    <p:sldId id="736" r:id="rId24"/>
    <p:sldId id="756" r:id="rId25"/>
    <p:sldId id="757" r:id="rId26"/>
    <p:sldId id="758" r:id="rId27"/>
    <p:sldId id="759" r:id="rId28"/>
    <p:sldId id="760" r:id="rId29"/>
    <p:sldId id="761" r:id="rId30"/>
    <p:sldId id="762" r:id="rId31"/>
    <p:sldId id="763" r:id="rId32"/>
    <p:sldId id="764" r:id="rId33"/>
    <p:sldId id="767" r:id="rId34"/>
    <p:sldId id="768" r:id="rId35"/>
    <p:sldId id="770" r:id="rId36"/>
    <p:sldId id="771" r:id="rId37"/>
    <p:sldId id="769" r:id="rId3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33FF"/>
    <a:srgbClr val="0000FF"/>
    <a:srgbClr val="33CC3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2881" autoAdjust="0"/>
  </p:normalViewPr>
  <p:slideViewPr>
    <p:cSldViewPr>
      <p:cViewPr varScale="1">
        <p:scale>
          <a:sx n="147" d="100"/>
          <a:sy n="147" d="100"/>
        </p:scale>
        <p:origin x="336" y="12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190500"/>
            <a:ext cx="8763000" cy="1354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 fov="4500000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zh-CN" altLang="en-US" sz="8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们可以放心（</a:t>
            </a:r>
            <a:r>
              <a:rPr lang="en-US" altLang="zh-CN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8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徒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17:24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创造宇宙和其中万物的神，既是天地的主，就不住人手所造的殿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17:25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也不用人手服事，好象缺少甚么；自己倒将生命、气息、万物，赐给万人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17:26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他从一本造出万族的人，住在全地上，并且预先定准他们的年限和所住的疆界，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29" y="915607"/>
            <a:ext cx="2227971" cy="209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3300"/>
            <a:ext cx="2514600" cy="20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0534" y="2857500"/>
            <a:ext cx="58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vs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5105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真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神是怎样的？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33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徒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17:27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要叫他们寻求神，或者可以揣摩而得，其实他离我们各人不远；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17:28 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我们生活、动作、存留，都在乎</a:t>
            </a:r>
            <a:r>
              <a:rPr lang="zh-CN" altLang="en-US" sz="33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他（</a:t>
            </a:r>
            <a:r>
              <a:rPr lang="en-US" altLang="zh-CN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For in him we live, and move, and have our being</a:t>
            </a:r>
            <a:r>
              <a:rPr lang="zh-CN" altLang="en-US" sz="33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就如你们作诗的，有人说：我们也是他所生的。</a:t>
            </a:r>
          </a:p>
          <a:p>
            <a:endParaRPr lang="zh-CN" altLang="en-US" sz="33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29" y="915607"/>
            <a:ext cx="2227971" cy="209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3300"/>
            <a:ext cx="2514600" cy="20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0534" y="2857500"/>
            <a:ext cx="58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vs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5105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真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神是怎样的？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20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05000" y="190500"/>
            <a:ext cx="6096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如何以真神为神？</a:t>
            </a:r>
            <a:endParaRPr lang="en-US" sz="6000" b="1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28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220lily.files.wordpress.com/2013/11/rh-jacobandesau_dsc_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72" y="3390900"/>
            <a:ext cx="2743200" cy="221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_FkhkEWURs0s/TLSVXX_ZniI/AAAAAAAAArk/dMdMENO1vOs/s1600/IsaacJacbEs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94855"/>
            <a:ext cx="1977247" cy="24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-media-cache-ak0.pinimg.com/736x/b7/d5/4a/b7d54a43f456409e722749c23d8bae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76300"/>
            <a:ext cx="3059891" cy="22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-media-cache-ak0.pinimg.com/originals/c6/0d/21/c60d215dad393a8806d7b4d0467c6f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" y="1048203"/>
            <a:ext cx="2941497" cy="208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edia-2.web.britannica.com/eb-media/31/91831-004-851FB7E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316196"/>
            <a:ext cx="2743200" cy="22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1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以撒叫了雅各来，给他祝福，并嘱咐他说：你不要娶迦南的女子为妻。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28:2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你起身往巴旦亚兰去，到你外祖彼土利家里，在你母舅拉班的女儿中娶一女为妻。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28:3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愿全能的神赐福给你，使你生养众多，成为多族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endParaRPr lang="zh-CN" altLang="en-US" sz="33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p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8700"/>
            <a:ext cx="315427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28:4 </a:t>
            </a:r>
            <a:r>
              <a:rPr lang="zh-CN" altLang="en-US" sz="3300" b="1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将应许亚伯拉罕的福赐给你和你的后裔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，使你承受你所寄居的地为业，就是　神赐给亚伯拉罕的地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3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…</a:t>
            </a:r>
          </a:p>
          <a:p>
            <a:endParaRPr lang="en-US" altLang="zh-CN" sz="33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28:10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雅各出了别是巴，向哈兰走去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33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p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8700"/>
            <a:ext cx="315427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28:11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到了一个地方，因为太阳落了，就在那里住宿，便拾起那地方的一块石头枕在头下，在那里躺卧睡了，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28:12 </a:t>
            </a:r>
            <a:r>
              <a:rPr lang="zh-CN" altLang="en-US" sz="3300" b="1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梦见一个梯子立在地上，梯子的头顶着天，有　神的使者在梯子上，上去下来。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 descr="http://tribalstories.weebly.com/uploads/3/0/6/6/30660423/82875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4" y="1181100"/>
            <a:ext cx="311708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28:13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耶和华站在梯子以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上，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说：我是耶和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祖亚伯拉罕的　神，也是以撒的　神；我要将你现在所躺卧之地赐给你和你的后裔。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28:14 </a:t>
            </a:r>
            <a:r>
              <a:rPr lang="zh-CN" altLang="en-US" sz="3300" b="1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你的后裔必象地上的尘沙那样多，必向东西南北开展；地上万族必因你和你的后裔得福</a:t>
            </a:r>
            <a:r>
              <a:rPr lang="zh-CN" altLang="en-US" sz="3300" b="1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300" b="1" dirty="0">
              <a:solidFill>
                <a:srgbClr val="00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 descr="http://tribalstories.weebly.com/uploads/3/0/6/6/30660423/82875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4" y="1181100"/>
            <a:ext cx="311708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28:15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我也与你同在。你无论往那里去，我必保佑你，领你归回这地，总不离弃你，直到我成全了向你所应许的。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28:16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雅各睡醒了，说：耶和华真在这里，我竟不知道！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28:17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就惧怕，说：这地方何等可畏！这不是别的，乃是　</a:t>
            </a:r>
            <a:r>
              <a:rPr lang="zh-CN" altLang="en-US" sz="3300" b="1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神的殿，也是天的门。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://tribalstories.weebly.com/uploads/3/0/6/6/30660423/82875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4" y="1181100"/>
            <a:ext cx="311708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28:18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雅各清早起来，把</a:t>
            </a:r>
            <a:r>
              <a:rPr lang="zh-CN" altLang="en-US" sz="3300" b="1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所枕的石头立作柱子，浇油在上面。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28:19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他就给那地方起名叫</a:t>
            </a:r>
            <a:r>
              <a:rPr lang="zh-CN" altLang="en-US" sz="3300" b="1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伯特利</a:t>
            </a:r>
            <a:r>
              <a:rPr lang="en-US" altLang="zh-CN" sz="3300" b="1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300" b="1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就是神殿的意思</a:t>
            </a:r>
            <a:r>
              <a:rPr lang="en-US" altLang="zh-CN" sz="3300" b="1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；但那地方起先名叫路斯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3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es.news.ifeng.com/attachments/2010/10/13/949d3381043c23e2af59204e8ebd86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57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28:20-22 </a:t>
            </a:r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雅各许愿说：　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神若与我同在，在我所行的路上保佑我，又给我食物吃，衣服穿， 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我平平安安地回到我父亲的家，我就必以耶和华为我的　神</a:t>
            </a:r>
            <a:r>
              <a:rPr lang="zh-CN" altLang="en-US" sz="33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。我</a:t>
            </a:r>
            <a:r>
              <a:rPr lang="zh-CN" altLang="en-US" sz="33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所立为柱子的石头也必作　神的殿，凡你所赐给我的，我必将十分之一献给你。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一个以神为神的“朴素”例子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90081" cy="35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hebei.sinaimg.cn/2013/0605/U7496P1275DT20130605095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09" y="3432573"/>
            <a:ext cx="2563805" cy="19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t="2490" b="2143"/>
          <a:stretch>
            <a:fillRect/>
          </a:stretch>
        </p:blipFill>
        <p:spPr bwMode="auto">
          <a:xfrm>
            <a:off x="6019798" y="1139211"/>
            <a:ext cx="2594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d.keepcalm-o-matic.co.uk/i/seek-first-the-kingdom-of-god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32" y="1028700"/>
            <a:ext cx="3527156" cy="43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雅各起行，到了东方人之地，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看见田间有一口井，有叁群羊卧在井旁；因为人饮羊群都是用那井里的水。井口上的石头是大的。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常有羊群在那里聚集，牧人把石头转离井口饮羊，随后又把石头放在井口的原处。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雅各对牧人说：弟兄们，你们是那里来的？他们说：我们是哈兰来的。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他问他们说：拿鹤的孙子拉班，你们认识么？他们说：我们认识。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29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72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雅各说：他平安么？他们说：平安。看哪，他女儿拉结领着羊来了。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雅各说：日头还高，不是羊群聚集的时候，你们不如饮羊，再去放一放。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他们说：我们不能，必等羊群聚齐，人把石头转离井口纔可饮羊。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雅各正和他们说话的时候，拉结领着他父亲的羊来了，因为那些羊是他牧放的。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雅各看见母舅拉班的女儿拉结和母舅拉班的羊群，就上前把石头转离井口，饮他母舅拉班的羊群。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29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26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雅各与拉结亲嘴，就放声而哭。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雅各告诉拉结，自己是他父亲的外甥，是利百加的儿子，拉结就跑去告诉他父亲。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拉班听见外甥雅各的信息，就跑去迎接，抱着他，与他亲嘴，领他到自己的家。雅各将一切的情由告诉拉班。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拉班对他说：你实在是我的骨肉。雅各就和他同住了一个月。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拉班对雅各说：你虽是我的骨肉</a:t>
            </a:r>
            <a:r>
              <a:rPr lang="en-US" altLang="zh-CN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原文作弟兄</a:t>
            </a:r>
            <a:r>
              <a:rPr lang="en-US" altLang="zh-CN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，岂可白白地服事我？请告诉我，你要甚么为工价？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29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8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利亚的眼睛没有神气，拉结却生得美貌俊秀。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雅各爱拉结，就说：我愿为你小女儿拉结服事你七年。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拉班说：我把他给你，胜似给别人，你与我同住罢！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雅各就为拉结服事了七年；他因为深爱拉结，就看这七年如同几天。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21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雅各对拉班说：日期已经满了，求你把我的妻子给我，我好与他同房。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29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6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22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拉班就摆设筵席，请齐了那地方的众人。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23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到晚上，拉班将女儿利亚送来给雅各，雅各就与他同房。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拉班又将婢女悉帕给女儿利亚作使女。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到了早晨，雅各一看是利亚，就对拉班说：你向我做的是甚么事呢？我服事你，不是为拉结么？你为甚么欺哄我呢？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26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拉班说：大女儿还没有给人，先把小女儿给人，在我们这地方没有这规矩</a:t>
            </a:r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3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29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61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27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你为这个满了七日，我就把那个也给你，你再为他服事我七年。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28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雅各就如此行。满了利亚的七日，拉班便将女儿拉结给雅各为妻。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29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拉班又将婢女辟拉给女儿拉结作使女。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雅各也与拉结同房，并且爱拉结胜似爱利亚，于是又服事了拉班七年</a:t>
            </a:r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31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拉结生约瑟之后，雅各对拉班说：请打发我走，叫我回到我本乡本土去。</a:t>
            </a:r>
          </a:p>
          <a:p>
            <a:endParaRPr lang="zh-CN" altLang="en-US" sz="3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29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77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26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请你把我服事你所得的妻子和儿女给我，让我走；我怎样服事你，你都知道。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27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拉班对他说：我若在你眼前蒙恩，请你仍与我同住，</a:t>
            </a:r>
            <a:r>
              <a:rPr lang="zh-CN" altLang="en-US" sz="31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因为我已算定，耶和华赐福与我是为你的缘故；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28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又说：请你定你的工价，我就给你。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29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雅各对他说：我怎样服事你，你的牲畜在我手里怎样，是你知道的</a:t>
            </a:r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31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我未来之先，你所有的很少，现今却发大众多，</a:t>
            </a:r>
            <a:r>
              <a:rPr lang="zh-CN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耶和华随我的脚步赐福与你。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如今，我甚么时候纔为自己兴家立业呢？</a:t>
            </a:r>
          </a:p>
          <a:p>
            <a:endParaRPr lang="zh-CN" altLang="en-US" sz="3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60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31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拉班说：我当给你甚么呢？雅各说：甚么你也不必给我，只有一件事，你若应承，我便仍旧牧放你的羊群。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32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今天我要走遍你的羊群，把绵羊中凡有点的、有斑的，和黑色的，并山羊中凡有斑的、有点的，都挑出来；将来这一等的就算我的工价</a:t>
            </a:r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31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33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以后你来查看我的工价，凡在我手里的山羊不是有点有斑的，绵羊不是黑色的，那就算是我偷的；这样便可證出我的公义来。</a:t>
            </a:r>
          </a:p>
          <a:p>
            <a:endParaRPr lang="zh-CN" altLang="en-US" sz="3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34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拉班说：好阿！我情愿照着你的话行。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35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当日，拉班把有纹的、有斑的公山羊，有点的、有斑的、有杂白纹的母山羊，并黑色的绵羊，都挑出来，交在他儿子们的手下</a:t>
            </a:r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CN" sz="31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36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又使自己和雅各相离叁天的路程。雅各就牧养拉班其余的羊</a:t>
            </a:r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3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 descr="https://vineyardlifejournal.files.wordpress.com/2012/01/4737304_black_and_white_sheep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60" y="1061331"/>
            <a:ext cx="2743200" cy="19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nutrifaith.files.wordpress.com/2014/01/day-12-genesis-30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7" y="3057477"/>
            <a:ext cx="2970213" cy="26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.nen.com.cn/imagelist/10/42/tprink4496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4909"/>
            <a:ext cx="825053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37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雅各拿杨树、杏树、枫树的嫩枝，将皮剥成白纹，使枝子露出白的来，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38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将剥了皮的枝子，对着羊群，插在饮羊的水沟里和水槽里，羊来喝的时候，牝牡配合</a:t>
            </a:r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39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羊对着枝子配合，就生下有纹的、有点的、有斑的来</a:t>
            </a:r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40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雅各把羊羔分出来，使拉班的羊与这有纹和黑色的羊相对，把自己的羊另放一处，不叫他和拉班的羊混杂。</a:t>
            </a:r>
            <a:endParaRPr lang="en-US" altLang="zh-CN" sz="3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sz="3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sz="3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 descr="https://vineyardlifejournal.files.wordpress.com/2012/01/4737304_black_and_white_sheep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60" y="1061331"/>
            <a:ext cx="2743200" cy="19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nutrifaith.files.wordpress.com/2014/01/day-12-genesis-30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7" y="3057477"/>
            <a:ext cx="2970213" cy="26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4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41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到羊群肥壮配合的时候，雅各就把枝子插在水沟里，使羊对着枝子配合。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42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只是到羊瘦弱配合的时候就不插枝子。这样，瘦弱的就归拉班，肥壮的就归雅各。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43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于是雅各极其发大，得了许多的羊群、仆婢、骆驼，和驴。</a:t>
            </a:r>
          </a:p>
          <a:p>
            <a:endParaRPr lang="zh-CN" altLang="en-US" sz="3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 descr="https://vineyardlifejournal.files.wordpress.com/2012/01/4737304_black_and_white_sheep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60" y="1061331"/>
            <a:ext cx="2743200" cy="19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nutrifaith.files.wordpress.com/2014/01/day-12-genesis-30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7" y="3057477"/>
            <a:ext cx="2970213" cy="26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你们也知道，我尽了我的力</a:t>
            </a:r>
            <a:endParaRPr lang="en-US" altLang="zh-CN" sz="31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量服事你们的父亲。</a:t>
            </a:r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你们的父亲欺哄我，十次改了我的工价；然而　神不容他害我。</a:t>
            </a:r>
          </a:p>
          <a:p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他若说：有点的归你作工价，羊群所生的都有点；他若说：有纹的归你作工价，羊群所生的都有纹。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　</a:t>
            </a:r>
            <a:r>
              <a:rPr lang="zh-CN" altLang="en-US" sz="3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神把你们父亲的牲畜夺来赐给我了</a:t>
            </a:r>
            <a:r>
              <a:rPr lang="zh-CN" altLang="en-US" sz="31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31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 descr="https://vineyardlifejournal.files.wordpress.com/2012/01/4737304_black_and_white_sheep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60" y="1061331"/>
            <a:ext cx="2743200" cy="19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nutrifaith.files.wordpress.com/2014/01/day-12-genesis-30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7" y="3057477"/>
            <a:ext cx="2970213" cy="26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羊配合的时候，我梦中举目一看，见跳母羊的公羊都是有纹的、有点的、有花斑的。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3100" b="1" dirty="0">
                <a:solidFill>
                  <a:srgbClr val="00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神的使者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在那梦中呼叫我说：雅各。我说：我在这里。</a:t>
            </a:r>
          </a:p>
          <a:p>
            <a:r>
              <a:rPr lang="en-US" altLang="zh-CN" sz="31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他说：你举目观看，跳母羊的公羊都是有纹的、有点的、有花斑的；凡拉班向你所做的，我都看见了</a:t>
            </a:r>
            <a:r>
              <a:rPr lang="zh-CN" altLang="en-US" sz="31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31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 descr="https://vineyardlifejournal.files.wordpress.com/2012/01/4737304_black_and_white_sheep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60" y="1061331"/>
            <a:ext cx="2743200" cy="19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nutrifaith.files.wordpress.com/2014/01/day-12-genesis-30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7" y="3057477"/>
            <a:ext cx="2970213" cy="26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1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CN" altLang="en-US" sz="3100" b="1" dirty="0">
                <a:solidFill>
                  <a:srgbClr val="00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我是伯特利的神</a:t>
            </a:r>
            <a:r>
              <a:rPr lang="zh-CN" altLang="en-US" sz="3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；你在那里用油浇过柱子，向我许过愿。现今你起来，离开这地，回你本地去罢！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创世记第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8900"/>
            <a:ext cx="2531866" cy="28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40" y="2747812"/>
            <a:ext cx="2819400" cy="26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hebei.sinaimg.cn/2013/0605/U7496P1275DT201306050957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04" y="3390900"/>
            <a:ext cx="2563805" cy="19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t="2490" b="2143"/>
          <a:stretch>
            <a:fillRect/>
          </a:stretch>
        </p:blipFill>
        <p:spPr bwMode="auto">
          <a:xfrm>
            <a:off x="6313193" y="1021498"/>
            <a:ext cx="2594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83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http://i2.cdn.turner.com/cnnnext/dam/assets/140618113400-12-iconic-vietnam-war-restricted-horizontal-large-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r="9039"/>
          <a:stretch/>
        </p:blipFill>
        <p:spPr bwMode="auto">
          <a:xfrm>
            <a:off x="457200" y="3314700"/>
            <a:ext cx="3429000" cy="22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eople.uwec.edu/piercech/disaster/disastN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9456"/>
            <a:ext cx="2857500" cy="20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canadianspacompany.com/wp-content/uploads/2015/01/Stres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253">
            <a:off x="6401089" y="1126536"/>
            <a:ext cx="2514600" cy="21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areer.iresearchnet.com/wp-content/uploads/2014/06/Stress-at-Wo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3852"/>
            <a:ext cx="3788198" cy="20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ecandace.com/wp-content/uploads/2011/07/troubled_hear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19954" r="9875" b="19962"/>
          <a:stretch/>
        </p:blipFill>
        <p:spPr bwMode="auto">
          <a:xfrm>
            <a:off x="3246513" y="1014337"/>
            <a:ext cx="2800910" cy="21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5105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为什么人无法放心？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818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30" name="Picture 6" descr="http://www.chakras.org.uk/images/chakra_yoga_holistic_health_guil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129"/>
            <a:ext cx="2057400" cy="21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rig02.deviantart.net/1340/f/2010/095/3/f/lonely_heart_by_jonnyart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8163" b="4762"/>
          <a:stretch/>
        </p:blipFill>
        <p:spPr bwMode="auto">
          <a:xfrm>
            <a:off x="5410200" y="1043370"/>
            <a:ext cx="2895600" cy="21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.psychologytoday.com/sites/default/files/blogs/31179/2014/01/142367-1435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43517"/>
            <a:ext cx="3824634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5105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为什么人无法放心？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 descr="http://www.deviantart.com/download/109826222/Satan__s_lies__by_gabrielalo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270189"/>
            <a:ext cx="3018772" cy="2264079"/>
          </a:xfrm>
          <a:prstGeom prst="rect">
            <a:avLst/>
          </a:prstGeom>
          <a:noFill/>
        </p:spPr>
      </p:pic>
      <p:pic>
        <p:nvPicPr>
          <p:cNvPr id="2" name="Picture 2" descr="http://www.polyvore.com/cgi/img-thing?.out=jpg&amp;size=l&amp;tid=412733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06" y="1024849"/>
            <a:ext cx="2013388" cy="2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4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amestabor.com/wp-content/uploads/2013/03/LastSu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14300"/>
            <a:ext cx="1041550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你们信神，也当信我。</a:t>
            </a:r>
            <a:endParaRPr lang="en-US" sz="4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3238500"/>
            <a:ext cx="8991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16:33 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我将这些事告诉你们，是要叫你们在我里面有平安。在世上，你们有苦难；但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你们可以放心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，我已经胜了世界。</a:t>
            </a:r>
            <a:endParaRPr lang="en-US" sz="4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68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们信神，也当信我。</a:t>
            </a:r>
            <a:endParaRPr lang="en-US" sz="4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10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490" b="2143"/>
          <a:stretch>
            <a:fillRect/>
          </a:stretch>
        </p:blipFill>
        <p:spPr bwMode="auto">
          <a:xfrm>
            <a:off x="228600" y="1409700"/>
            <a:ext cx="4268658" cy="376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2" descr="http://hebei.sinaimg.cn/2013/0605/U7496P1275DT20130605095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2100"/>
            <a:ext cx="414893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33600" y="13991"/>
            <a:ext cx="4724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一般人心目中的神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57" y="951626"/>
            <a:ext cx="5713144" cy="46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徒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17:22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保罗站在亚略巴古当中，说：众位雅典人哪，我看你们凡事很敬畏鬼神。</a:t>
            </a:r>
            <a:r>
              <a:rPr lang="en-US" altLang="zh-CN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17:23 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我游行的时候，观看你们所敬拜的，遇见一座坛，上面写着</a:t>
            </a:r>
            <a:r>
              <a:rPr lang="zh-CN" altLang="en-US" sz="33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未识之神</a:t>
            </a:r>
            <a:r>
              <a:rPr lang="zh-CN" altLang="en-US" sz="3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。你们所不认识而敬拜的，我现在告诉你们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3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29" y="915607"/>
            <a:ext cx="2227971" cy="209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3300"/>
            <a:ext cx="2514600" cy="20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0534" y="2857500"/>
            <a:ext cx="58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vs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5105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真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神是怎样的？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67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B2B2A4-126B-415D-A354-09C5383CC56C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2819</Words>
  <Application>Microsoft Office PowerPoint</Application>
  <PresentationFormat>On-screen Show (16:10)</PresentationFormat>
  <Paragraphs>105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Microsoft YaHei</vt:lpstr>
      <vt:lpstr>Microsoft YaHei</vt:lpstr>
      <vt:lpstr>宋体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Lin, Kung-En D [COM S]</cp:lastModifiedBy>
  <cp:revision>297</cp:revision>
  <dcterms:created xsi:type="dcterms:W3CDTF">2012-03-04T20:46:38Z</dcterms:created>
  <dcterms:modified xsi:type="dcterms:W3CDTF">2015-11-16T15:04:53Z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