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7"/>
  </p:notesMasterIdLst>
  <p:sldIdLst>
    <p:sldId id="256" r:id="rId5"/>
    <p:sldId id="944" r:id="rId6"/>
    <p:sldId id="946" r:id="rId7"/>
    <p:sldId id="951" r:id="rId8"/>
    <p:sldId id="950" r:id="rId9"/>
    <p:sldId id="958" r:id="rId10"/>
    <p:sldId id="955" r:id="rId11"/>
    <p:sldId id="959" r:id="rId12"/>
    <p:sldId id="961" r:id="rId13"/>
    <p:sldId id="962" r:id="rId14"/>
    <p:sldId id="963" r:id="rId15"/>
    <p:sldId id="964" r:id="rId16"/>
    <p:sldId id="960" r:id="rId17"/>
    <p:sldId id="968" r:id="rId18"/>
    <p:sldId id="966" r:id="rId19"/>
    <p:sldId id="969" r:id="rId20"/>
    <p:sldId id="970" r:id="rId21"/>
    <p:sldId id="975" r:id="rId22"/>
    <p:sldId id="971" r:id="rId23"/>
    <p:sldId id="973" r:id="rId24"/>
    <p:sldId id="972" r:id="rId25"/>
    <p:sldId id="974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1A1A1A"/>
    <a:srgbClr val="DB9861"/>
    <a:srgbClr val="573B25"/>
    <a:srgbClr val="0000FF"/>
    <a:srgbClr val="F9CFC3"/>
    <a:srgbClr val="00FFFF"/>
    <a:srgbClr val="090909"/>
    <a:srgbClr val="01010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4" autoAdjust="0"/>
    <p:restoredTop sz="94471" autoAdjust="0"/>
  </p:normalViewPr>
  <p:slideViewPr>
    <p:cSldViewPr>
      <p:cViewPr>
        <p:scale>
          <a:sx n="75" d="100"/>
          <a:sy n="75" d="100"/>
        </p:scale>
        <p:origin x="1147" y="60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378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744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744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673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230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367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606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298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981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052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07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529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456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9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37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84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24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96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012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8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77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lang="en-US" altLang="zh-CN" sz="9600" b="1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48</a:t>
            </a:r>
            <a:r>
              <a:rPr kumimoji="0" lang="zh-CN" altLang="en-US" sz="9600" b="1" i="0" u="none" strike="noStrike" kern="1200" cap="none" spc="0" normalizeH="0" baseline="0" noProof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你们作儿女的，要在主里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听从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父母，这是理所当然的。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6:2-3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孝敬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父母，使你得福，在世长寿。这是第一条带应许的诫命。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你们作父亲的，不要惹儿女的气，只要照着主的教训和警戒养育他们。</a:t>
            </a:r>
            <a:endParaRPr lang="en-US" altLang="zh-CN" sz="23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6:1 Children, 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obey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parents in the Lord, for this is right. 6:2 “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Honor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father and mother,” which is the first commandment with promise: 6:3 “that it may be well with you and you may live long on the earth.” 6:4 And you, fathers, do not provoke your children to wrath, but bring them up in the training and admonition of the Lord. </a:t>
            </a:r>
            <a:endParaRPr lang="en-US" altLang="zh-CN" sz="200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5334000" y="645352"/>
            <a:ext cx="372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孝的重要：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AE7596-0522-4058-B29B-66C3B484F38A}"/>
              </a:ext>
            </a:extLst>
          </p:cNvPr>
          <p:cNvSpPr/>
          <p:nvPr/>
        </p:nvSpPr>
        <p:spPr>
          <a:xfrm>
            <a:off x="5257800" y="1075240"/>
            <a:ext cx="3725285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62D647-A224-41E0-BDFD-23F548A23A62}"/>
              </a:ext>
            </a:extLst>
          </p:cNvPr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AEC04-7DC0-472B-B1CE-8AE3A5BE7D97}"/>
              </a:ext>
            </a:extLst>
          </p:cNvPr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Freeform 109">
            <a:extLst>
              <a:ext uri="{FF2B5EF4-FFF2-40B4-BE49-F238E27FC236}">
                <a16:creationId xmlns:a16="http://schemas.microsoft.com/office/drawing/2014/main" id="{448DBDE8-46EA-4592-8B24-3BC20B055AC4}"/>
              </a:ext>
            </a:extLst>
          </p:cNvPr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10">
            <a:extLst>
              <a:ext uri="{FF2B5EF4-FFF2-40B4-BE49-F238E27FC236}">
                <a16:creationId xmlns:a16="http://schemas.microsoft.com/office/drawing/2014/main" id="{8CE67769-0FD6-4CB1-B6E6-4BA3688AC527}"/>
              </a:ext>
            </a:extLst>
          </p:cNvPr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11">
            <a:extLst>
              <a:ext uri="{FF2B5EF4-FFF2-40B4-BE49-F238E27FC236}">
                <a16:creationId xmlns:a16="http://schemas.microsoft.com/office/drawing/2014/main" id="{431A8BAF-7DB8-4CE5-BBC8-7FB8667C0ED5}"/>
              </a:ext>
            </a:extLst>
          </p:cNvPr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12">
            <a:extLst>
              <a:ext uri="{FF2B5EF4-FFF2-40B4-BE49-F238E27FC236}">
                <a16:creationId xmlns:a16="http://schemas.microsoft.com/office/drawing/2014/main" id="{8F17495C-4099-4EAF-AE0C-153FB2A8EC4B}"/>
              </a:ext>
            </a:extLst>
          </p:cNvPr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395682-864B-4076-A440-93EF6E6C1C02}"/>
              </a:ext>
            </a:extLst>
          </p:cNvPr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21" name="Freeform 114">
              <a:extLst>
                <a:ext uri="{FF2B5EF4-FFF2-40B4-BE49-F238E27FC236}">
                  <a16:creationId xmlns:a16="http://schemas.microsoft.com/office/drawing/2014/main" id="{A33C4FFA-B0AD-4AED-8672-EF61341C0560}"/>
                </a:ext>
              </a:extLst>
            </p:cNvPr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23C4774-C15D-43C0-B3F6-3545C5B5B8C2}"/>
                </a:ext>
              </a:extLst>
            </p:cNvPr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5" name="Freeform 118">
                <a:extLst>
                  <a:ext uri="{FF2B5EF4-FFF2-40B4-BE49-F238E27FC236}">
                    <a16:creationId xmlns:a16="http://schemas.microsoft.com/office/drawing/2014/main" id="{C9934560-1272-41AB-89DC-BA498A4A6D79}"/>
                  </a:ext>
                </a:extLst>
              </p:cNvPr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8D3A27-65ED-47F4-BB1C-ED8E78B10883}"/>
                  </a:ext>
                </a:extLst>
              </p:cNvPr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3" name="Freeform 116">
              <a:extLst>
                <a:ext uri="{FF2B5EF4-FFF2-40B4-BE49-F238E27FC236}">
                  <a16:creationId xmlns:a16="http://schemas.microsoft.com/office/drawing/2014/main" id="{E2602574-FC9E-4115-84C6-51FA58591438}"/>
                </a:ext>
              </a:extLst>
            </p:cNvPr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7">
              <a:extLst>
                <a:ext uri="{FF2B5EF4-FFF2-40B4-BE49-F238E27FC236}">
                  <a16:creationId xmlns:a16="http://schemas.microsoft.com/office/drawing/2014/main" id="{2BBDBA01-33C0-426E-B5CF-39CCF0454E22}"/>
                </a:ext>
              </a:extLst>
            </p:cNvPr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120">
            <a:extLst>
              <a:ext uri="{FF2B5EF4-FFF2-40B4-BE49-F238E27FC236}">
                <a16:creationId xmlns:a16="http://schemas.microsoft.com/office/drawing/2014/main" id="{9AC324B8-1540-4553-9DC4-257BCF986456}"/>
              </a:ext>
            </a:extLst>
          </p:cNvPr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DE81F3-0868-4DDD-B760-C2BC3AE21859}"/>
              </a:ext>
            </a:extLst>
          </p:cNvPr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8D2274-0EBE-4C8C-A3D2-6597B94CC3A2}"/>
              </a:ext>
            </a:extLst>
          </p:cNvPr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Freeform 123">
            <a:extLst>
              <a:ext uri="{FF2B5EF4-FFF2-40B4-BE49-F238E27FC236}">
                <a16:creationId xmlns:a16="http://schemas.microsoft.com/office/drawing/2014/main" id="{42B2BC6B-C302-41C4-B9D5-4B665340CF44}"/>
              </a:ext>
            </a:extLst>
          </p:cNvPr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4D75F7-08F2-45CB-8493-244EF8B48331}"/>
              </a:ext>
            </a:extLst>
          </p:cNvPr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4" name="Freeform 125">
            <a:extLst>
              <a:ext uri="{FF2B5EF4-FFF2-40B4-BE49-F238E27FC236}">
                <a16:creationId xmlns:a16="http://schemas.microsoft.com/office/drawing/2014/main" id="{8C984A34-F419-4D47-BFE9-FC9FEB5C5AF7}"/>
              </a:ext>
            </a:extLst>
          </p:cNvPr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7418E3-D03D-4055-A7D3-E07B66E9408E}"/>
              </a:ext>
            </a:extLst>
          </p:cNvPr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BF254A-8A58-4C94-B077-A1A82D9108C3}"/>
              </a:ext>
            </a:extLst>
          </p:cNvPr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7" name="Picture 10" descr="Image result for crow no background">
            <a:extLst>
              <a:ext uri="{FF2B5EF4-FFF2-40B4-BE49-F238E27FC236}">
                <a16:creationId xmlns:a16="http://schemas.microsoft.com/office/drawing/2014/main" id="{C955B96A-F656-478B-AA23-9A1D8CC6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Image result for crow no background">
            <a:extLst>
              <a:ext uri="{FF2B5EF4-FFF2-40B4-BE49-F238E27FC236}">
                <a16:creationId xmlns:a16="http://schemas.microsoft.com/office/drawing/2014/main" id="{8BFCE43A-FDB1-4673-A987-EEEF5266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eform 130">
            <a:extLst>
              <a:ext uri="{FF2B5EF4-FFF2-40B4-BE49-F238E27FC236}">
                <a16:creationId xmlns:a16="http://schemas.microsoft.com/office/drawing/2014/main" id="{0F4322C7-4E23-4B4A-A19A-6032810600A8}"/>
              </a:ext>
            </a:extLst>
          </p:cNvPr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10" descr="Image result for crow no background">
            <a:extLst>
              <a:ext uri="{FF2B5EF4-FFF2-40B4-BE49-F238E27FC236}">
                <a16:creationId xmlns:a16="http://schemas.microsoft.com/office/drawing/2014/main" id="{9BAD0535-7411-4990-81B8-88385E55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C5DCCA5-57D2-4B3A-8B48-D2059EDDA89D}"/>
              </a:ext>
            </a:extLst>
          </p:cNvPr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2" name="Freeform 133">
            <a:extLst>
              <a:ext uri="{FF2B5EF4-FFF2-40B4-BE49-F238E27FC236}">
                <a16:creationId xmlns:a16="http://schemas.microsoft.com/office/drawing/2014/main" id="{7F12C753-96B4-4B64-8C5D-57188A1E0720}"/>
              </a:ext>
            </a:extLst>
          </p:cNvPr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CA3DFA-25D2-47D2-A895-37FBDBC47241}"/>
              </a:ext>
            </a:extLst>
          </p:cNvPr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4" name="Picture 16" descr="Image result for crow no background">
            <a:extLst>
              <a:ext uri="{FF2B5EF4-FFF2-40B4-BE49-F238E27FC236}">
                <a16:creationId xmlns:a16="http://schemas.microsoft.com/office/drawing/2014/main" id="{AFED0AD8-EBE0-4302-B65F-BAAB69079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836E3A2-F1E0-44C3-8304-556305E90E15}"/>
              </a:ext>
            </a:extLst>
          </p:cNvPr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CD048F2-9CD8-45DB-9F82-0B8880C55C5D}"/>
              </a:ext>
            </a:extLst>
          </p:cNvPr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1DC2C3-98FA-44B7-9B46-4AC6AA08864F}"/>
              </a:ext>
            </a:extLst>
          </p:cNvPr>
          <p:cNvSpPr/>
          <p:nvPr/>
        </p:nvSpPr>
        <p:spPr>
          <a:xfrm>
            <a:off x="5305165" y="1122082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4DB7F8-EE52-4A2F-BDF8-6F7090BCDB7E}"/>
              </a:ext>
            </a:extLst>
          </p:cNvPr>
          <p:cNvSpPr txBox="1"/>
          <p:nvPr/>
        </p:nvSpPr>
        <p:spPr>
          <a:xfrm>
            <a:off x="6804926" y="642620"/>
            <a:ext cx="216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对自私的抑制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2358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uiExpand="1" build="allAtOnce"/>
      <p:bldP spid="13" grpId="0" animBg="1"/>
      <p:bldP spid="17" grpId="0" animBg="1"/>
      <p:bldP spid="18" grpId="0" animBg="1"/>
      <p:bldP spid="19" grpId="0" animBg="1"/>
      <p:bldP spid="28" grpId="0" animBg="1"/>
      <p:bldP spid="29" grpId="0"/>
      <p:bldP spid="30" grpId="0"/>
      <p:bldP spid="31" grpId="0" animBg="1"/>
      <p:bldP spid="33" grpId="0"/>
      <p:bldP spid="34" grpId="0" animBg="1"/>
      <p:bldP spid="35" grpId="0"/>
      <p:bldP spid="36" grpId="0"/>
      <p:bldP spid="39" grpId="0" animBg="1"/>
      <p:bldP spid="41" grpId="0"/>
      <p:bldP spid="42" grpId="0" animBg="1"/>
      <p:bldP spid="43" grpId="0" uiExpand="1" build="allAtOnce"/>
      <p:bldP spid="45" grpId="0"/>
      <p:bldP spid="46" grpId="0" animBg="1"/>
      <p:bldP spid="46" grpId="1" animBg="1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你们作儿女的，要在主里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听从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父母，这是理所当然的。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6:2-3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孝敬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父母，使你得福，在世长寿。这是第一条带应许的诫命。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你们作父亲的，不要惹儿女的气，只要照着主的教训和警戒养育他们。</a:t>
            </a:r>
            <a:endParaRPr lang="en-US" altLang="zh-CN" sz="23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6:1 Children, 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obey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parents in the Lord, for this is right. 6:2 “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Honor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father and mother,” which is the first commandment with promise: 6:3 “that it may be well with you and you may live long on the earth.” 6:4 And you, fathers, do not provoke your children to wrath, but bring them up in the training and admonition of the Lord. </a:t>
            </a:r>
            <a:endParaRPr lang="en-US" altLang="zh-CN" sz="200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5334000" y="645352"/>
            <a:ext cx="372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孝的重要：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AE7596-0522-4058-B29B-66C3B484F38A}"/>
              </a:ext>
            </a:extLst>
          </p:cNvPr>
          <p:cNvSpPr/>
          <p:nvPr/>
        </p:nvSpPr>
        <p:spPr>
          <a:xfrm>
            <a:off x="5257800" y="1075240"/>
            <a:ext cx="3725285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62D647-A224-41E0-BDFD-23F548A23A62}"/>
              </a:ext>
            </a:extLst>
          </p:cNvPr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AEC04-7DC0-472B-B1CE-8AE3A5BE7D97}"/>
              </a:ext>
            </a:extLst>
          </p:cNvPr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Freeform 109">
            <a:extLst>
              <a:ext uri="{FF2B5EF4-FFF2-40B4-BE49-F238E27FC236}">
                <a16:creationId xmlns:a16="http://schemas.microsoft.com/office/drawing/2014/main" id="{448DBDE8-46EA-4592-8B24-3BC20B055AC4}"/>
              </a:ext>
            </a:extLst>
          </p:cNvPr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10">
            <a:extLst>
              <a:ext uri="{FF2B5EF4-FFF2-40B4-BE49-F238E27FC236}">
                <a16:creationId xmlns:a16="http://schemas.microsoft.com/office/drawing/2014/main" id="{8CE67769-0FD6-4CB1-B6E6-4BA3688AC527}"/>
              </a:ext>
            </a:extLst>
          </p:cNvPr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11">
            <a:extLst>
              <a:ext uri="{FF2B5EF4-FFF2-40B4-BE49-F238E27FC236}">
                <a16:creationId xmlns:a16="http://schemas.microsoft.com/office/drawing/2014/main" id="{431A8BAF-7DB8-4CE5-BBC8-7FB8667C0ED5}"/>
              </a:ext>
            </a:extLst>
          </p:cNvPr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12">
            <a:extLst>
              <a:ext uri="{FF2B5EF4-FFF2-40B4-BE49-F238E27FC236}">
                <a16:creationId xmlns:a16="http://schemas.microsoft.com/office/drawing/2014/main" id="{8F17495C-4099-4EAF-AE0C-153FB2A8EC4B}"/>
              </a:ext>
            </a:extLst>
          </p:cNvPr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395682-864B-4076-A440-93EF6E6C1C02}"/>
              </a:ext>
            </a:extLst>
          </p:cNvPr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21" name="Freeform 114">
              <a:extLst>
                <a:ext uri="{FF2B5EF4-FFF2-40B4-BE49-F238E27FC236}">
                  <a16:creationId xmlns:a16="http://schemas.microsoft.com/office/drawing/2014/main" id="{A33C4FFA-B0AD-4AED-8672-EF61341C0560}"/>
                </a:ext>
              </a:extLst>
            </p:cNvPr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23C4774-C15D-43C0-B3F6-3545C5B5B8C2}"/>
                </a:ext>
              </a:extLst>
            </p:cNvPr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5" name="Freeform 118">
                <a:extLst>
                  <a:ext uri="{FF2B5EF4-FFF2-40B4-BE49-F238E27FC236}">
                    <a16:creationId xmlns:a16="http://schemas.microsoft.com/office/drawing/2014/main" id="{C9934560-1272-41AB-89DC-BA498A4A6D79}"/>
                  </a:ext>
                </a:extLst>
              </p:cNvPr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8D3A27-65ED-47F4-BB1C-ED8E78B10883}"/>
                  </a:ext>
                </a:extLst>
              </p:cNvPr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3" name="Freeform 116">
              <a:extLst>
                <a:ext uri="{FF2B5EF4-FFF2-40B4-BE49-F238E27FC236}">
                  <a16:creationId xmlns:a16="http://schemas.microsoft.com/office/drawing/2014/main" id="{E2602574-FC9E-4115-84C6-51FA58591438}"/>
                </a:ext>
              </a:extLst>
            </p:cNvPr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7">
              <a:extLst>
                <a:ext uri="{FF2B5EF4-FFF2-40B4-BE49-F238E27FC236}">
                  <a16:creationId xmlns:a16="http://schemas.microsoft.com/office/drawing/2014/main" id="{2BBDBA01-33C0-426E-B5CF-39CCF0454E22}"/>
                </a:ext>
              </a:extLst>
            </p:cNvPr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120">
            <a:extLst>
              <a:ext uri="{FF2B5EF4-FFF2-40B4-BE49-F238E27FC236}">
                <a16:creationId xmlns:a16="http://schemas.microsoft.com/office/drawing/2014/main" id="{9AC324B8-1540-4553-9DC4-257BCF986456}"/>
              </a:ext>
            </a:extLst>
          </p:cNvPr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DE81F3-0868-4DDD-B760-C2BC3AE21859}"/>
              </a:ext>
            </a:extLst>
          </p:cNvPr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8D2274-0EBE-4C8C-A3D2-6597B94CC3A2}"/>
              </a:ext>
            </a:extLst>
          </p:cNvPr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Freeform 123">
            <a:extLst>
              <a:ext uri="{FF2B5EF4-FFF2-40B4-BE49-F238E27FC236}">
                <a16:creationId xmlns:a16="http://schemas.microsoft.com/office/drawing/2014/main" id="{42B2BC6B-C302-41C4-B9D5-4B665340CF44}"/>
              </a:ext>
            </a:extLst>
          </p:cNvPr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4D75F7-08F2-45CB-8493-244EF8B48331}"/>
              </a:ext>
            </a:extLst>
          </p:cNvPr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4" name="Freeform 125">
            <a:extLst>
              <a:ext uri="{FF2B5EF4-FFF2-40B4-BE49-F238E27FC236}">
                <a16:creationId xmlns:a16="http://schemas.microsoft.com/office/drawing/2014/main" id="{8C984A34-F419-4D47-BFE9-FC9FEB5C5AF7}"/>
              </a:ext>
            </a:extLst>
          </p:cNvPr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7418E3-D03D-4055-A7D3-E07B66E9408E}"/>
              </a:ext>
            </a:extLst>
          </p:cNvPr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BF254A-8A58-4C94-B077-A1A82D9108C3}"/>
              </a:ext>
            </a:extLst>
          </p:cNvPr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7" name="Picture 10" descr="Image result for crow no background">
            <a:extLst>
              <a:ext uri="{FF2B5EF4-FFF2-40B4-BE49-F238E27FC236}">
                <a16:creationId xmlns:a16="http://schemas.microsoft.com/office/drawing/2014/main" id="{C955B96A-F656-478B-AA23-9A1D8CC6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Image result for crow no background">
            <a:extLst>
              <a:ext uri="{FF2B5EF4-FFF2-40B4-BE49-F238E27FC236}">
                <a16:creationId xmlns:a16="http://schemas.microsoft.com/office/drawing/2014/main" id="{8BFCE43A-FDB1-4673-A987-EEEF5266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eform 130">
            <a:extLst>
              <a:ext uri="{FF2B5EF4-FFF2-40B4-BE49-F238E27FC236}">
                <a16:creationId xmlns:a16="http://schemas.microsoft.com/office/drawing/2014/main" id="{0F4322C7-4E23-4B4A-A19A-6032810600A8}"/>
              </a:ext>
            </a:extLst>
          </p:cNvPr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10" descr="Image result for crow no background">
            <a:extLst>
              <a:ext uri="{FF2B5EF4-FFF2-40B4-BE49-F238E27FC236}">
                <a16:creationId xmlns:a16="http://schemas.microsoft.com/office/drawing/2014/main" id="{9BAD0535-7411-4990-81B8-88385E55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C5DCCA5-57D2-4B3A-8B48-D2059EDDA89D}"/>
              </a:ext>
            </a:extLst>
          </p:cNvPr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2" name="Freeform 133">
            <a:extLst>
              <a:ext uri="{FF2B5EF4-FFF2-40B4-BE49-F238E27FC236}">
                <a16:creationId xmlns:a16="http://schemas.microsoft.com/office/drawing/2014/main" id="{7F12C753-96B4-4B64-8C5D-57188A1E0720}"/>
              </a:ext>
            </a:extLst>
          </p:cNvPr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CA3DFA-25D2-47D2-A895-37FBDBC47241}"/>
              </a:ext>
            </a:extLst>
          </p:cNvPr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4" name="Picture 16" descr="Image result for crow no background">
            <a:extLst>
              <a:ext uri="{FF2B5EF4-FFF2-40B4-BE49-F238E27FC236}">
                <a16:creationId xmlns:a16="http://schemas.microsoft.com/office/drawing/2014/main" id="{AFED0AD8-EBE0-4302-B65F-BAAB69079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836E3A2-F1E0-44C3-8304-556305E90E15}"/>
              </a:ext>
            </a:extLst>
          </p:cNvPr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CD048F2-9CD8-45DB-9F82-0B8880C55C5D}"/>
              </a:ext>
            </a:extLst>
          </p:cNvPr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1DC2C3-98FA-44B7-9B46-4AC6AA08864F}"/>
              </a:ext>
            </a:extLst>
          </p:cNvPr>
          <p:cNvSpPr/>
          <p:nvPr/>
        </p:nvSpPr>
        <p:spPr>
          <a:xfrm>
            <a:off x="5305165" y="1122082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4DB7F8-EE52-4A2F-BDF8-6F7090BCDB7E}"/>
              </a:ext>
            </a:extLst>
          </p:cNvPr>
          <p:cNvSpPr txBox="1"/>
          <p:nvPr/>
        </p:nvSpPr>
        <p:spPr>
          <a:xfrm>
            <a:off x="6804926" y="642620"/>
            <a:ext cx="216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对骄傲的抑制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4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uiExpand="1" build="allAtOnce"/>
      <p:bldP spid="13" grpId="0" animBg="1"/>
      <p:bldP spid="17" grpId="0" animBg="1"/>
      <p:bldP spid="18" grpId="0" animBg="1"/>
      <p:bldP spid="19" grpId="0" animBg="1"/>
      <p:bldP spid="28" grpId="0" animBg="1"/>
      <p:bldP spid="29" grpId="0"/>
      <p:bldP spid="30" grpId="0"/>
      <p:bldP spid="31" grpId="0" animBg="1"/>
      <p:bldP spid="33" grpId="0"/>
      <p:bldP spid="34" grpId="0" animBg="1"/>
      <p:bldP spid="35" grpId="0"/>
      <p:bldP spid="36" grpId="0"/>
      <p:bldP spid="39" grpId="0" animBg="1"/>
      <p:bldP spid="41" grpId="0"/>
      <p:bldP spid="42" grpId="0" animBg="1"/>
      <p:bldP spid="43" grpId="0" uiExpand="1" build="allAtOnce"/>
      <p:bldP spid="45" grpId="0"/>
      <p:bldP spid="46" grpId="0" animBg="1"/>
      <p:bldP spid="46" grpId="1" animBg="1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你们作儿女的，要在主里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听从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父母，这是理所当然的。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6:2-3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孝敬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父母，使你得福，在世长寿。这是第一条带应许的诫命。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你们作父亲的，不要惹儿女的气，只要照着主的教训和警戒养育他们。</a:t>
            </a:r>
            <a:endParaRPr lang="en-US" altLang="zh-CN" sz="23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6:1 Children, 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obey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parents in the Lord, for this is right. 6:2 “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Honor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father and mother,” which is the first commandment with promise: 6:3 “that it may be well with you and you may live long on the earth.” 6:4 And you, fathers, do not provoke your children to wrath, but bring them up in the training and admonition of the Lord. </a:t>
            </a:r>
            <a:endParaRPr lang="en-US" altLang="zh-CN" sz="200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5334000" y="645352"/>
            <a:ext cx="372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孝的重要：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AE7596-0522-4058-B29B-66C3B484F38A}"/>
              </a:ext>
            </a:extLst>
          </p:cNvPr>
          <p:cNvSpPr/>
          <p:nvPr/>
        </p:nvSpPr>
        <p:spPr>
          <a:xfrm>
            <a:off x="5257800" y="1075240"/>
            <a:ext cx="3725285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62D647-A224-41E0-BDFD-23F548A23A62}"/>
              </a:ext>
            </a:extLst>
          </p:cNvPr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AEC04-7DC0-472B-B1CE-8AE3A5BE7D97}"/>
              </a:ext>
            </a:extLst>
          </p:cNvPr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Freeform 109">
            <a:extLst>
              <a:ext uri="{FF2B5EF4-FFF2-40B4-BE49-F238E27FC236}">
                <a16:creationId xmlns:a16="http://schemas.microsoft.com/office/drawing/2014/main" id="{448DBDE8-46EA-4592-8B24-3BC20B055AC4}"/>
              </a:ext>
            </a:extLst>
          </p:cNvPr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10">
            <a:extLst>
              <a:ext uri="{FF2B5EF4-FFF2-40B4-BE49-F238E27FC236}">
                <a16:creationId xmlns:a16="http://schemas.microsoft.com/office/drawing/2014/main" id="{8CE67769-0FD6-4CB1-B6E6-4BA3688AC527}"/>
              </a:ext>
            </a:extLst>
          </p:cNvPr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11">
            <a:extLst>
              <a:ext uri="{FF2B5EF4-FFF2-40B4-BE49-F238E27FC236}">
                <a16:creationId xmlns:a16="http://schemas.microsoft.com/office/drawing/2014/main" id="{431A8BAF-7DB8-4CE5-BBC8-7FB8667C0ED5}"/>
              </a:ext>
            </a:extLst>
          </p:cNvPr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12">
            <a:extLst>
              <a:ext uri="{FF2B5EF4-FFF2-40B4-BE49-F238E27FC236}">
                <a16:creationId xmlns:a16="http://schemas.microsoft.com/office/drawing/2014/main" id="{8F17495C-4099-4EAF-AE0C-153FB2A8EC4B}"/>
              </a:ext>
            </a:extLst>
          </p:cNvPr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395682-864B-4076-A440-93EF6E6C1C02}"/>
              </a:ext>
            </a:extLst>
          </p:cNvPr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21" name="Freeform 114">
              <a:extLst>
                <a:ext uri="{FF2B5EF4-FFF2-40B4-BE49-F238E27FC236}">
                  <a16:creationId xmlns:a16="http://schemas.microsoft.com/office/drawing/2014/main" id="{A33C4FFA-B0AD-4AED-8672-EF61341C0560}"/>
                </a:ext>
              </a:extLst>
            </p:cNvPr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23C4774-C15D-43C0-B3F6-3545C5B5B8C2}"/>
                </a:ext>
              </a:extLst>
            </p:cNvPr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5" name="Freeform 118">
                <a:extLst>
                  <a:ext uri="{FF2B5EF4-FFF2-40B4-BE49-F238E27FC236}">
                    <a16:creationId xmlns:a16="http://schemas.microsoft.com/office/drawing/2014/main" id="{C9934560-1272-41AB-89DC-BA498A4A6D79}"/>
                  </a:ext>
                </a:extLst>
              </p:cNvPr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8D3A27-65ED-47F4-BB1C-ED8E78B10883}"/>
                  </a:ext>
                </a:extLst>
              </p:cNvPr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3" name="Freeform 116">
              <a:extLst>
                <a:ext uri="{FF2B5EF4-FFF2-40B4-BE49-F238E27FC236}">
                  <a16:creationId xmlns:a16="http://schemas.microsoft.com/office/drawing/2014/main" id="{E2602574-FC9E-4115-84C6-51FA58591438}"/>
                </a:ext>
              </a:extLst>
            </p:cNvPr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7">
              <a:extLst>
                <a:ext uri="{FF2B5EF4-FFF2-40B4-BE49-F238E27FC236}">
                  <a16:creationId xmlns:a16="http://schemas.microsoft.com/office/drawing/2014/main" id="{2BBDBA01-33C0-426E-B5CF-39CCF0454E22}"/>
                </a:ext>
              </a:extLst>
            </p:cNvPr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120">
            <a:extLst>
              <a:ext uri="{FF2B5EF4-FFF2-40B4-BE49-F238E27FC236}">
                <a16:creationId xmlns:a16="http://schemas.microsoft.com/office/drawing/2014/main" id="{9AC324B8-1540-4553-9DC4-257BCF986456}"/>
              </a:ext>
            </a:extLst>
          </p:cNvPr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DE81F3-0868-4DDD-B760-C2BC3AE21859}"/>
              </a:ext>
            </a:extLst>
          </p:cNvPr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8D2274-0EBE-4C8C-A3D2-6597B94CC3A2}"/>
              </a:ext>
            </a:extLst>
          </p:cNvPr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Freeform 123">
            <a:extLst>
              <a:ext uri="{FF2B5EF4-FFF2-40B4-BE49-F238E27FC236}">
                <a16:creationId xmlns:a16="http://schemas.microsoft.com/office/drawing/2014/main" id="{42B2BC6B-C302-41C4-B9D5-4B665340CF44}"/>
              </a:ext>
            </a:extLst>
          </p:cNvPr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4D75F7-08F2-45CB-8493-244EF8B48331}"/>
              </a:ext>
            </a:extLst>
          </p:cNvPr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4" name="Freeform 125">
            <a:extLst>
              <a:ext uri="{FF2B5EF4-FFF2-40B4-BE49-F238E27FC236}">
                <a16:creationId xmlns:a16="http://schemas.microsoft.com/office/drawing/2014/main" id="{8C984A34-F419-4D47-BFE9-FC9FEB5C5AF7}"/>
              </a:ext>
            </a:extLst>
          </p:cNvPr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7418E3-D03D-4055-A7D3-E07B66E9408E}"/>
              </a:ext>
            </a:extLst>
          </p:cNvPr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BF254A-8A58-4C94-B077-A1A82D9108C3}"/>
              </a:ext>
            </a:extLst>
          </p:cNvPr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7" name="Picture 10" descr="Image result for crow no background">
            <a:extLst>
              <a:ext uri="{FF2B5EF4-FFF2-40B4-BE49-F238E27FC236}">
                <a16:creationId xmlns:a16="http://schemas.microsoft.com/office/drawing/2014/main" id="{C955B96A-F656-478B-AA23-9A1D8CC6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Image result for crow no background">
            <a:extLst>
              <a:ext uri="{FF2B5EF4-FFF2-40B4-BE49-F238E27FC236}">
                <a16:creationId xmlns:a16="http://schemas.microsoft.com/office/drawing/2014/main" id="{8BFCE43A-FDB1-4673-A987-EEEF5266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eform 130">
            <a:extLst>
              <a:ext uri="{FF2B5EF4-FFF2-40B4-BE49-F238E27FC236}">
                <a16:creationId xmlns:a16="http://schemas.microsoft.com/office/drawing/2014/main" id="{0F4322C7-4E23-4B4A-A19A-6032810600A8}"/>
              </a:ext>
            </a:extLst>
          </p:cNvPr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10" descr="Image result for crow no background">
            <a:extLst>
              <a:ext uri="{FF2B5EF4-FFF2-40B4-BE49-F238E27FC236}">
                <a16:creationId xmlns:a16="http://schemas.microsoft.com/office/drawing/2014/main" id="{9BAD0535-7411-4990-81B8-88385E55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C5DCCA5-57D2-4B3A-8B48-D2059EDDA89D}"/>
              </a:ext>
            </a:extLst>
          </p:cNvPr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2" name="Freeform 133">
            <a:extLst>
              <a:ext uri="{FF2B5EF4-FFF2-40B4-BE49-F238E27FC236}">
                <a16:creationId xmlns:a16="http://schemas.microsoft.com/office/drawing/2014/main" id="{7F12C753-96B4-4B64-8C5D-57188A1E0720}"/>
              </a:ext>
            </a:extLst>
          </p:cNvPr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CA3DFA-25D2-47D2-A895-37FBDBC47241}"/>
              </a:ext>
            </a:extLst>
          </p:cNvPr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4" name="Picture 16" descr="Image result for crow no background">
            <a:extLst>
              <a:ext uri="{FF2B5EF4-FFF2-40B4-BE49-F238E27FC236}">
                <a16:creationId xmlns:a16="http://schemas.microsoft.com/office/drawing/2014/main" id="{AFED0AD8-EBE0-4302-B65F-BAAB69079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836E3A2-F1E0-44C3-8304-556305E90E15}"/>
              </a:ext>
            </a:extLst>
          </p:cNvPr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CD048F2-9CD8-45DB-9F82-0B8880C55C5D}"/>
              </a:ext>
            </a:extLst>
          </p:cNvPr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1DC2C3-98FA-44B7-9B46-4AC6AA08864F}"/>
              </a:ext>
            </a:extLst>
          </p:cNvPr>
          <p:cNvSpPr/>
          <p:nvPr/>
        </p:nvSpPr>
        <p:spPr>
          <a:xfrm>
            <a:off x="5305165" y="1122082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4DB7F8-EE52-4A2F-BDF8-6F7090BCDB7E}"/>
              </a:ext>
            </a:extLst>
          </p:cNvPr>
          <p:cNvSpPr txBox="1"/>
          <p:nvPr/>
        </p:nvSpPr>
        <p:spPr>
          <a:xfrm>
            <a:off x="6804926" y="642620"/>
            <a:ext cx="216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保存感恩的心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1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uiExpand="1" build="allAtOnce"/>
      <p:bldP spid="13" grpId="0" animBg="1"/>
      <p:bldP spid="17" grpId="0" animBg="1"/>
      <p:bldP spid="18" grpId="0" animBg="1"/>
      <p:bldP spid="19" grpId="0" animBg="1"/>
      <p:bldP spid="28" grpId="0" animBg="1"/>
      <p:bldP spid="29" grpId="0"/>
      <p:bldP spid="30" grpId="0"/>
      <p:bldP spid="31" grpId="0" animBg="1"/>
      <p:bldP spid="33" grpId="0"/>
      <p:bldP spid="34" grpId="0" animBg="1"/>
      <p:bldP spid="35" grpId="0"/>
      <p:bldP spid="36" grpId="0"/>
      <p:bldP spid="39" grpId="0" animBg="1"/>
      <p:bldP spid="41" grpId="0"/>
      <p:bldP spid="42" grpId="0" animBg="1"/>
      <p:bldP spid="43" grpId="0" uiExpand="1" build="allAtOnce"/>
      <p:bldP spid="45" grpId="0"/>
      <p:bldP spid="46" grpId="0" animBg="1"/>
      <p:bldP spid="46" grpId="1" animBg="1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你们作儿女的，要在主里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听从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父母，这是理所当然的。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6:2-3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孝敬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父母，使你得福，在世长寿。这是第一条带应许的诫命。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你们作父亲的，不要惹儿女的气，只要照着主的教训和警戒养育他们。</a:t>
            </a:r>
            <a:endParaRPr lang="en-US" altLang="zh-CN" sz="23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6:1 Children, 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obey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parents in the Lord, for this is right. 6:2 “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Honor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father and mother,” which is the first commandment with promise: 6:3 “that it may be well with you and you may live long on the earth.” 6:4 And you, fathers, do not provoke your children to wrath, but bring them up in the training and admonition of the Lord.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443198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箴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20:20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咒骂父母的，他的灯必灭，变为漆黑的黑暗。 </a:t>
            </a:r>
            <a:r>
              <a:rPr lang="en-US" altLang="zh-CN" sz="1600" b="1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Whoever curses his father or his mother, His lamp will be put out in deep darkness. 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箴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20:27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人的灵是耶和华的灯，鉴察人的心腹。 </a:t>
            </a:r>
            <a:r>
              <a:rPr lang="en-US" altLang="zh-CN" sz="1600" b="1" dirty="0">
                <a:solidFill>
                  <a:srgbClr val="0070C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The spirit of a man </a:t>
            </a:r>
            <a:r>
              <a:rPr lang="en-US" altLang="zh-CN" sz="1600" b="1" i="1" dirty="0">
                <a:solidFill>
                  <a:srgbClr val="0070C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is</a:t>
            </a:r>
            <a:r>
              <a:rPr lang="en-US" altLang="zh-CN" sz="1600" b="1" dirty="0">
                <a:solidFill>
                  <a:srgbClr val="0070C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the lamp of the LORD, Searching all the inner depths of his heart. 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玛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虽然神有灵的余力能造多人，他不是单造一人么？为何只造一人呢？乃是他愿人得虔诚的后裔。所以当谨守你们的心，谁也不可以诡诈待幼年所娶的妻。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70C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But did He not make</a:t>
            </a:r>
            <a:r>
              <a:rPr lang="en-US" altLang="zh-CN" sz="1600" b="1" i="1" dirty="0">
                <a:solidFill>
                  <a:srgbClr val="0070C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them </a:t>
            </a:r>
            <a:r>
              <a:rPr lang="en-US" altLang="zh-CN" sz="1600" b="1" dirty="0">
                <a:solidFill>
                  <a:srgbClr val="0070C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one, Having a remnant of the Spirit? And why one? He seeks godly offspring. Therefore take heed to your spirit, And let none deal treacherously with the wife of his youth. </a:t>
            </a:r>
            <a:r>
              <a:rPr lang="zh-CN" alt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F6CAB-2056-453F-B5A7-E5B566C78F02}"/>
              </a:ext>
            </a:extLst>
          </p:cNvPr>
          <p:cNvSpPr txBox="1"/>
          <p:nvPr/>
        </p:nvSpPr>
        <p:spPr>
          <a:xfrm>
            <a:off x="5334000" y="645352"/>
            <a:ext cx="372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孝的重要：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A8772-A059-42EC-8AE9-E31B913630CC}"/>
              </a:ext>
            </a:extLst>
          </p:cNvPr>
          <p:cNvSpPr txBox="1"/>
          <p:nvPr/>
        </p:nvSpPr>
        <p:spPr>
          <a:xfrm>
            <a:off x="6804926" y="642620"/>
            <a:ext cx="233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传承属灵的福气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446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你们作儿女的，要</a:t>
            </a:r>
            <a:r>
              <a:rPr lang="zh-CN" altLang="en-US" sz="2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在主里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听从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父母，这是理所当然的。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6:2-3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孝敬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父母，使你得福，在世长寿。这是第一条带应许的诫命。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你们作父亲的，不要惹儿女的气，只要照着主的教训和警戒养育他们。</a:t>
            </a:r>
            <a:endParaRPr lang="en-US" altLang="zh-CN" sz="23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6:1 Children, 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obey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parents </a:t>
            </a:r>
            <a:r>
              <a:rPr lang="en-US" altLang="zh-CN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the Lord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for this is right. 6:2 “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Honor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father and mother,” which is the first commandment with promise: 6:3 “that it may be well with you and you may live long on the earth.” 6:4 And you, fathers, do not provoke your children to wrath, but bring them up in the training and admonition of the Lord. </a:t>
            </a:r>
            <a:endParaRPr lang="en-US" altLang="zh-CN" sz="200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443198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8:19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耶稣的母亲和他弟兄来了，因为人多，不得到他跟前。 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8:20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有人告诉他说：你母亲和你弟兄站在外边，要见你。 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8:21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耶稣回答说：听了神之道而遵行的人就是我的母亲，我的弟兄了。</a:t>
            </a:r>
            <a:endParaRPr lang="en-US" altLang="zh-CN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约</a:t>
            </a: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2:1 </a:t>
            </a: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第叁日，在加利利的迦拿有娶亲的筵席，耶稣的母亲在那里。 </a:t>
            </a: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2:2 </a:t>
            </a: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耶稣和他的门徒也被请去赴席。 </a:t>
            </a: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2:3 </a:t>
            </a: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酒用尽了，耶稣的母亲对他说：「他们没有酒了。」 </a:t>
            </a: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2:4 </a:t>
            </a: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耶稣说：「母亲（原文是妇人），我与你有甚么相干？我的时候还没有到。」 </a:t>
            </a:r>
            <a:endParaRPr lang="en-US" altLang="zh-CN" sz="1600" b="1" dirty="0">
              <a:solidFill>
                <a:schemeClr val="bg1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约</a:t>
            </a: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19:25 </a:t>
            </a: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站在耶稣十字架旁边的，有他母亲与他母亲的姊妹，并革罗罢的妻子马利亚，和抹大拉的马利亚。 </a:t>
            </a: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19:26 </a:t>
            </a: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耶稣见母亲和他所爱的那门徒站在旁边，就对他母亲说：母亲（原文作妇人），看，你的儿子！ 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F6CAB-2056-453F-B5A7-E5B566C78F02}"/>
              </a:ext>
            </a:extLst>
          </p:cNvPr>
          <p:cNvSpPr txBox="1"/>
          <p:nvPr/>
        </p:nvSpPr>
        <p:spPr>
          <a:xfrm>
            <a:off x="5608320" y="64535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在基督里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的亲子关系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876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你们作儿女的，要</a:t>
            </a:r>
            <a:r>
              <a:rPr lang="zh-CN" altLang="en-US" sz="2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在主里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听从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父母，这是理所当然的。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6:2-3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孝敬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父母，使你得福，在世长寿。这是第一条带应许的诫命。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你们作父亲的，不要惹儿女的气，只要照着主的教训和警戒养育他们。</a:t>
            </a:r>
            <a:endParaRPr lang="en-US" altLang="zh-CN" sz="23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6:1 Children, 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obey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parents </a:t>
            </a:r>
            <a:r>
              <a:rPr lang="en-US" altLang="zh-CN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the Lord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for this is right. 6:2 “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Honor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father and mother,” which is the first commandment with promise: 6:3 “that it may be well with you and you may live long on the earth.” 6:4 And you, fathers, do not provoke your children to wrath, but bring them up in the training and admonition of the Lord. </a:t>
            </a:r>
            <a:endParaRPr lang="en-US" altLang="zh-CN" sz="200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43550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10:29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耶稣说：我实在告诉你们，人为我和福音撇下房屋，或是弟兄、姊妹、父母、儿女、田地， 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10:30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没有不在今世得百倍的，就是房屋、弟兄、姊妹、母亲、儿女、田地，并且要受逼迫，在来世必得永生。 </a:t>
            </a:r>
            <a:endParaRPr lang="en-US" altLang="zh-CN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路</a:t>
            </a: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14:25 </a:t>
            </a: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有极多的人和耶稣同行。他转过来对他们说： </a:t>
            </a: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14:26 </a:t>
            </a:r>
            <a:r>
              <a:rPr lang="zh-CN" alt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人到我这里来，若不爱我胜过爱（爱我胜过爱：原文是恨）自己的父母、妻子、儿女、弟兄、姊妹，和自己的性命，就不能作我的门徒。</a:t>
            </a: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14:27 </a:t>
            </a: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凡不背着自己十字架跟从我的，也不能作我的门徒。 </a:t>
            </a: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14:28 </a:t>
            </a: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你们那一个要盖一座楼，不先坐下算计花费，能盖成不能呢？ </a:t>
            </a: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14:29 </a:t>
            </a: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恐怕安了地基，不能成功，看见的人都笑话他，说： </a:t>
            </a: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14:30 </a:t>
            </a: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这个人开了工，却不能完工。 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F6CAB-2056-453F-B5A7-E5B566C78F02}"/>
              </a:ext>
            </a:extLst>
          </p:cNvPr>
          <p:cNvSpPr txBox="1"/>
          <p:nvPr/>
        </p:nvSpPr>
        <p:spPr>
          <a:xfrm>
            <a:off x="5608320" y="64535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在基督里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的亲子关系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8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你们作儿女的，要</a:t>
            </a:r>
            <a:r>
              <a:rPr lang="zh-CN" altLang="en-US" sz="2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在主里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听从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父母，这是理所当然的。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6:2-3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孝敬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父母，使你得福，在世长寿。这是第一条带应许的诫命。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你们作父亲的，不要惹儿女的气，只要照着主的教训和警戒养育他们。</a:t>
            </a:r>
            <a:endParaRPr lang="en-US" altLang="zh-CN" sz="23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6:1 Children, 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obey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parents </a:t>
            </a:r>
            <a:r>
              <a:rPr lang="en-US" altLang="zh-CN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the Lord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for this is right. 6:2 “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Honor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father and mother,” which is the first commandment with promise: 6:3 “that it may be well with you and you may live long on the earth.” 6:4 And you, fathers, do not provoke your children to wrath, but bring them up in the training and admonition of the Lord.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283375"/>
            <a:ext cx="3859416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13:4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爱是恒久忍耐，又有恩慈；爱是不嫉妒；爱是不自夸，不张狂，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13:5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不做害羞的事，不求自己的益处，不轻易发怒，不计算人的恶，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13:6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不喜欢不义，只喜欢真理；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13:7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凡事包容，凡事相信，凡事盼望，凡事忍耐。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13:8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爱是永不止息。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F6CAB-2056-453F-B5A7-E5B566C78F02}"/>
              </a:ext>
            </a:extLst>
          </p:cNvPr>
          <p:cNvSpPr txBox="1"/>
          <p:nvPr/>
        </p:nvSpPr>
        <p:spPr>
          <a:xfrm>
            <a:off x="5608320" y="64535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在基督里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的亲子关系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  <p:pic>
        <p:nvPicPr>
          <p:cNvPr id="2050" name="Picture 2" descr="复活节：一切的新生命都在经历幻灭之后开始">
            <a:extLst>
              <a:ext uri="{FF2B5EF4-FFF2-40B4-BE49-F238E27FC236}">
                <a16:creationId xmlns:a16="http://schemas.microsoft.com/office/drawing/2014/main" id="{E883A1BB-13B2-4930-95B1-73AED71B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19500"/>
            <a:ext cx="3733800" cy="17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你们作儿女的，要在主里听从父母，这是理所当然的。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6:2-3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要孝敬父母，使你得福，在世长寿。这是第一条带应许的诫命。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你们作父亲的，不要惹儿女的气，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只要照着主的教训和警戒养育他们。</a:t>
            </a:r>
            <a:endParaRPr lang="en-US" altLang="zh-CN" sz="23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6:1 Children, obey your parents in the Lord, for this is right. 6:2 “Honor your father and mother,” which is the first commandment with promise: 6:3 “that it may be well with you and you may live long on the earth.” 6:4 And you, fathers, 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do not provoke your children to wrath, 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but bring them up in the training and admonition of the Lord.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F6CAB-2056-453F-B5A7-E5B566C78F02}"/>
              </a:ext>
            </a:extLst>
          </p:cNvPr>
          <p:cNvSpPr txBox="1"/>
          <p:nvPr/>
        </p:nvSpPr>
        <p:spPr>
          <a:xfrm>
            <a:off x="5608320" y="64535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在基督里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的亲子关系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  <p:pic>
        <p:nvPicPr>
          <p:cNvPr id="1026" name="Picture 2" descr="孩子为什么不孝顺的7个原因，字字戳心！现在转变还来得及！ - 知乎">
            <a:extLst>
              <a:ext uri="{FF2B5EF4-FFF2-40B4-BE49-F238E27FC236}">
                <a16:creationId xmlns:a16="http://schemas.microsoft.com/office/drawing/2014/main" id="{C7DE1B90-AA15-4F52-A941-FDFDBC19D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1192849"/>
            <a:ext cx="3094908" cy="25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sparent Wrong Png - 3d Man Cross, Png Download , Transparent Png Image  - PNGitem">
            <a:extLst>
              <a:ext uri="{FF2B5EF4-FFF2-40B4-BE49-F238E27FC236}">
                <a16:creationId xmlns:a16="http://schemas.microsoft.com/office/drawing/2014/main" id="{79635B19-45DD-4C54-8137-DDBCFE38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4" b="95435" l="698" r="98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904"/>
            <a:ext cx="1716405" cy="18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你们作儿女的，要在主里听从父母，这是理所当然的。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6:2-3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要孝敬父母，使你得福，在世长寿。这是第一条带应许的诫命。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你们作父亲的，不要惹儿女的气，只</a:t>
            </a:r>
            <a:r>
              <a:rPr lang="zh-CN" altLang="en-US" sz="2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要照着主的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教训和警戒养育他们。</a:t>
            </a:r>
            <a:endParaRPr lang="en-US" altLang="zh-CN" sz="23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6:1 Children, obey your parents in the Lord, for this is right. 6:2 “Honor your father and mother,” which is the first commandment with promise: 6:3 “that it may be well with you and you may live long on the earth.” 6:4 And you, fathers, do not provoke your children to wrath, but 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bring them up in the training and admonition </a:t>
            </a:r>
            <a:r>
              <a:rPr lang="en-US" altLang="zh-CN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the Lord. 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562100"/>
            <a:ext cx="3859416" cy="19236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3:23 </a:t>
            </a:r>
            <a:r>
              <a:rPr lang="zh-CN" altLang="en-US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但这因信得救的理还未来以先，我们被看守在律法之下，直圈到那将来的真道显明出来。 </a:t>
            </a:r>
            <a:r>
              <a:rPr lang="en-US" altLang="zh-CN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3:24 </a:t>
            </a:r>
            <a:r>
              <a:rPr lang="zh-CN" altLang="en-US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这样，律法是我们训蒙的师傅，引我们到基督那里，使我们因信称义。 </a:t>
            </a:r>
            <a:r>
              <a:rPr lang="en-US" altLang="zh-CN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3:25 </a:t>
            </a:r>
            <a:r>
              <a:rPr lang="zh-CN" altLang="en-US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但这因信得救的理既然来到，我们从此就不在师傅的手下了。 </a:t>
            </a:r>
            <a:endParaRPr lang="en-US" altLang="zh-CN" sz="17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F6CAB-2056-453F-B5A7-E5B566C78F02}"/>
              </a:ext>
            </a:extLst>
          </p:cNvPr>
          <p:cNvSpPr txBox="1"/>
          <p:nvPr/>
        </p:nvSpPr>
        <p:spPr>
          <a:xfrm>
            <a:off x="5608320" y="64535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在基督里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的亲子关系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CDEF0-E190-41A5-8C0C-F804E791A633}"/>
              </a:ext>
            </a:extLst>
          </p:cNvPr>
          <p:cNvSpPr txBox="1"/>
          <p:nvPr/>
        </p:nvSpPr>
        <p:spPr>
          <a:xfrm>
            <a:off x="5562600" y="107479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1.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建立正确的是非观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1" name="Picture 2" descr="教育孩子应注意的问题- 佛弟子文库">
            <a:extLst>
              <a:ext uri="{FF2B5EF4-FFF2-40B4-BE49-F238E27FC236}">
                <a16:creationId xmlns:a16="http://schemas.microsoft.com/office/drawing/2014/main" id="{53700385-AE6C-4617-B96D-2B63EF030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80662"/>
            <a:ext cx="2353824" cy="16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你们作儿女的，要在主里听从父母，这是理所当然的。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6:2-3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要孝敬父母，使你得福，在世长寿。这是第一条带应许的诫命。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你们作父亲的，不要惹儿女的气，只</a:t>
            </a:r>
            <a:r>
              <a:rPr lang="zh-CN" altLang="en-US" sz="2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要照着主的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教训和警戒养育他们。</a:t>
            </a:r>
            <a:endParaRPr lang="en-US" altLang="zh-CN" sz="23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6:1 Children, obey your parents in the Lord, for this is right. 6:2 “Honor your father and mother,” which is the first commandment with promise: 6:3 “that it may be well with you and you may live long on the earth.” 6:4 And you, fathers, do not provoke your children to wrath, but 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bring them up in the training and admonition </a:t>
            </a:r>
            <a:r>
              <a:rPr lang="en-US" altLang="zh-CN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the Lord. 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562100"/>
            <a:ext cx="3859416" cy="212365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2:14 </a:t>
            </a:r>
            <a:r>
              <a:rPr lang="zh-CN" altLang="en-US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没有律法的外邦人若顺着本性行律法上的事，他们虽然没有律法，自己就是自己的律法。 </a:t>
            </a:r>
            <a:r>
              <a:rPr lang="en-US" altLang="zh-CN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2:15 </a:t>
            </a:r>
            <a:r>
              <a:rPr lang="zh-CN" altLang="en-US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这是显出律法的功用刻在他们心里，他们是非之心同作见證，并且他们的思念互相较量，或以为是，或以为非。） </a:t>
            </a:r>
            <a:r>
              <a:rPr lang="en-US" altLang="zh-CN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2:16 </a:t>
            </a:r>
            <a:r>
              <a:rPr lang="zh-CN" altLang="en-US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就在神藉耶稣基督审判人隐秘事的日子，照着我的福音所言。 </a:t>
            </a:r>
            <a:endParaRPr lang="en-US" altLang="zh-CN" sz="165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F6CAB-2056-453F-B5A7-E5B566C78F02}"/>
              </a:ext>
            </a:extLst>
          </p:cNvPr>
          <p:cNvSpPr txBox="1"/>
          <p:nvPr/>
        </p:nvSpPr>
        <p:spPr>
          <a:xfrm>
            <a:off x="5608320" y="64535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在基督里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的亲子关系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B41F2-3527-4940-903E-4A2C7F119BF6}"/>
              </a:ext>
            </a:extLst>
          </p:cNvPr>
          <p:cNvSpPr txBox="1"/>
          <p:nvPr/>
        </p:nvSpPr>
        <p:spPr>
          <a:xfrm>
            <a:off x="5562600" y="107479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1.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建立正确的是非观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3" name="Picture 2" descr="教育孩子应注意的问题- 佛弟子文库">
            <a:extLst>
              <a:ext uri="{FF2B5EF4-FFF2-40B4-BE49-F238E27FC236}">
                <a16:creationId xmlns:a16="http://schemas.microsoft.com/office/drawing/2014/main" id="{7D7712FF-5CD0-4B68-A084-5E0E917D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80662"/>
            <a:ext cx="2353824" cy="16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wives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24622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15:23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但各人是按着自己的次序复活：初熟的果子是基督；以后，在他来的时候，是那些属基督的。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15:24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再后，末期到了，那时基督既将一切执政的、掌权的、有能的、都毁灭了，就把国交与父神。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15:25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因为基督必要作王，等神把一切仇敌都放在他的脚下。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15:26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儘末了所毁灭的仇敌，就是死。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15:27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因为经上说：神叫万物都服在他的脚下。既说万物都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了他，明显那叫万物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他的，不在其内了。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15:28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万物既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了他，那时子也要自己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那叫万物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他的，叫神在万物之上，为万物之主。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C6DD0E-3C25-4E3B-AD3F-327C4FB00A59}"/>
              </a:ext>
            </a:extLst>
          </p:cNvPr>
          <p:cNvSpPr txBox="1"/>
          <p:nvPr/>
        </p:nvSpPr>
        <p:spPr>
          <a:xfrm>
            <a:off x="59435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顺服究竟是什么？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78B263-3E6A-4A48-806A-143E57DC118B}"/>
              </a:ext>
            </a:extLst>
          </p:cNvPr>
          <p:cNvGrpSpPr/>
          <p:nvPr/>
        </p:nvGrpSpPr>
        <p:grpSpPr>
          <a:xfrm>
            <a:off x="5525767" y="3634367"/>
            <a:ext cx="3065020" cy="2062853"/>
            <a:chOff x="5525767" y="3634367"/>
            <a:chExt cx="3065020" cy="2062853"/>
          </a:xfrm>
        </p:grpSpPr>
        <p:pic>
          <p:nvPicPr>
            <p:cNvPr id="8" name="Picture 10" descr="wooden stairs clipart - Clip Art Library">
              <a:extLst>
                <a:ext uri="{FF2B5EF4-FFF2-40B4-BE49-F238E27FC236}">
                  <a16:creationId xmlns:a16="http://schemas.microsoft.com/office/drawing/2014/main" id="{25BBAD39-427A-4DDB-B8C4-7A8C4CEE8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961" r="974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548" y="4636198"/>
              <a:ext cx="1064831" cy="1053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手をつなぐ男女のクリップアート。無料ダウンロード。 | Creazilla">
              <a:extLst>
                <a:ext uri="{FF2B5EF4-FFF2-40B4-BE49-F238E27FC236}">
                  <a16:creationId xmlns:a16="http://schemas.microsoft.com/office/drawing/2014/main" id="{787011E7-BA00-469C-A2DD-86B263EF3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767" y="4156172"/>
              <a:ext cx="1179957" cy="117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CA22FE-0077-4BD4-A9DC-59BC28F1000C}"/>
                </a:ext>
              </a:extLst>
            </p:cNvPr>
            <p:cNvGrpSpPr/>
            <p:nvPr/>
          </p:nvGrpSpPr>
          <p:grpSpPr>
            <a:xfrm>
              <a:off x="6648628" y="3634367"/>
              <a:ext cx="1942159" cy="2062853"/>
              <a:chOff x="6648628" y="3634367"/>
              <a:chExt cx="1942159" cy="2062853"/>
            </a:xfrm>
          </p:grpSpPr>
          <p:pic>
            <p:nvPicPr>
              <p:cNvPr id="11" name="Picture 2" descr="手をつなぐ男女のクリップアート。無料ダウンロード。 | Creazilla">
                <a:extLst>
                  <a:ext uri="{FF2B5EF4-FFF2-40B4-BE49-F238E27FC236}">
                    <a16:creationId xmlns:a16="http://schemas.microsoft.com/office/drawing/2014/main" id="{8B014A04-F095-4A2B-8CDB-93267F6B06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4" r="48366"/>
              <a:stretch/>
            </p:blipFill>
            <p:spPr bwMode="auto">
              <a:xfrm>
                <a:off x="6934379" y="4517644"/>
                <a:ext cx="589788" cy="1179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手をつなぐ男女のクリップアート。無料ダウンロード。 | Creazilla">
                <a:extLst>
                  <a:ext uri="{FF2B5EF4-FFF2-40B4-BE49-F238E27FC236}">
                    <a16:creationId xmlns:a16="http://schemas.microsoft.com/office/drawing/2014/main" id="{64567FA3-F258-409C-AB59-0E2BBB631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19" r="-1219"/>
              <a:stretch/>
            </p:blipFill>
            <p:spPr bwMode="auto">
              <a:xfrm>
                <a:off x="8001000" y="3634367"/>
                <a:ext cx="589787" cy="1179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Left Brace 17">
                <a:extLst>
                  <a:ext uri="{FF2B5EF4-FFF2-40B4-BE49-F238E27FC236}">
                    <a16:creationId xmlns:a16="http://schemas.microsoft.com/office/drawing/2014/main" id="{D69A30BC-7203-4F2D-9EC8-F219D0FA4884}"/>
                  </a:ext>
                </a:extLst>
              </p:cNvPr>
              <p:cNvSpPr/>
              <p:nvPr/>
            </p:nvSpPr>
            <p:spPr>
              <a:xfrm>
                <a:off x="6648628" y="3698972"/>
                <a:ext cx="351951" cy="1863768"/>
              </a:xfrm>
              <a:prstGeom prst="leftBrac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5231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你们作儿女的，要在主里听从父母，这是理所当然的。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6:2-3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要孝敬父母，使你得福，在世长寿。这是第一条带应许的诫命。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你们作父亲的，不要惹儿女的气，只</a:t>
            </a:r>
            <a:r>
              <a:rPr lang="zh-CN" altLang="en-US" sz="2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要照着主的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教训和警戒养育他们。</a:t>
            </a:r>
            <a:endParaRPr lang="en-US" altLang="zh-CN" sz="23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6:1 Children, obey your parents in the Lord, for this is right. 6:2 “Honor your father and mother,” which is the first commandment with promise: 6:3 “that it may be well with you and you may live long on the earth.” 6:4 And you, fathers, do not provoke your children to wrath, but 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bring them up in the training and admonition </a:t>
            </a:r>
            <a:r>
              <a:rPr lang="en-US" altLang="zh-CN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the Lord. 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496060"/>
            <a:ext cx="3859416" cy="24193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6:7 </a:t>
            </a:r>
            <a:r>
              <a:rPr lang="zh-CN" altLang="en-US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不要自欺，神是轻慢不得的。人种的是甚么，收的也是甚么。 </a:t>
            </a:r>
            <a:r>
              <a:rPr lang="en-US" altLang="zh-CN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6:8 </a:t>
            </a:r>
            <a:r>
              <a:rPr lang="zh-CN" altLang="en-US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顺着情慾撒种的，必从情慾收败坏；顺着圣灵撒种的，必从圣灵收永生。 </a:t>
            </a:r>
            <a:endParaRPr lang="en-US" altLang="zh-CN" sz="165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lnSpc>
                <a:spcPts val="1600"/>
              </a:lnSpc>
              <a:spcAft>
                <a:spcPts val="600"/>
              </a:spcAft>
              <a:defRPr/>
            </a:pPr>
            <a:r>
              <a:rPr lang="en-US" altLang="zh-CN" sz="165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6:7 Do not be deceived, God is not mocked; for whatever a man sows, that he will also reap. 6:8 For he who sows to his flesh will of the flesh reap corruption, but he who sows to the Spirit will of the Spirit reap everlasting life</a:t>
            </a:r>
            <a:r>
              <a:rPr lang="zh-CN" altLang="en-US" sz="1650" b="1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。</a:t>
            </a:r>
            <a:endParaRPr lang="en-US" altLang="zh-CN" sz="1650" b="1" dirty="0">
              <a:solidFill>
                <a:schemeClr val="bg1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F6CAB-2056-453F-B5A7-E5B566C78F02}"/>
              </a:ext>
            </a:extLst>
          </p:cNvPr>
          <p:cNvSpPr txBox="1"/>
          <p:nvPr/>
        </p:nvSpPr>
        <p:spPr>
          <a:xfrm>
            <a:off x="5608320" y="64535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在基督里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的亲子关系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CDEF0-E190-41A5-8C0C-F804E791A633}"/>
              </a:ext>
            </a:extLst>
          </p:cNvPr>
          <p:cNvSpPr txBox="1"/>
          <p:nvPr/>
        </p:nvSpPr>
        <p:spPr>
          <a:xfrm>
            <a:off x="5715000" y="1074797"/>
            <a:ext cx="291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2. 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明白种与收的律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2050" name="Picture 2" descr="教育孩子应注意的问题- 佛弟子文库">
            <a:extLst>
              <a:ext uri="{FF2B5EF4-FFF2-40B4-BE49-F238E27FC236}">
                <a16:creationId xmlns:a16="http://schemas.microsoft.com/office/drawing/2014/main" id="{CF632BBB-61D7-4E40-AD78-DF73BC448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80662"/>
            <a:ext cx="2353824" cy="16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你们作儿女的，要在主里听从父母，这是理所当然的。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6:2-3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要孝敬父母，使你得福，在世长寿。这是第一条带应许的诫命。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你们作父亲的，不要惹儿女的气，只</a:t>
            </a:r>
            <a:r>
              <a:rPr lang="zh-CN" altLang="en-US" sz="2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要照着主的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教训和警戒养育他们。</a:t>
            </a:r>
            <a:endParaRPr lang="en-US" altLang="zh-CN" sz="23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6:1 Children, obey your parents in the Lord, for this is right. 6:2 “Honor your father and mother,” which is the first commandment with promise: 6:3 “that it may be well with you and you may live long on the earth.” 6:4 And you, fathers, do not provoke your children to wrath, but 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bring them up in the training and admonition </a:t>
            </a:r>
            <a:r>
              <a:rPr lang="en-US" altLang="zh-CN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the Lord. 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496060"/>
            <a:ext cx="3859416" cy="22390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5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15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4:13 </a:t>
            </a:r>
            <a:r>
              <a:rPr lang="zh-CN" altLang="en-US" sz="15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又对他们说：你们不明白这比喻么？这样怎能明白一切的比喻呢？ </a:t>
            </a:r>
            <a:r>
              <a:rPr lang="en-US" altLang="zh-CN" sz="15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4:14 </a:t>
            </a:r>
            <a:r>
              <a:rPr lang="zh-CN" altLang="en-US" sz="15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撒种之人所撒的就是道。 </a:t>
            </a:r>
            <a:r>
              <a:rPr lang="en-US" altLang="zh-CN" sz="15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4:15 </a:t>
            </a:r>
            <a:r>
              <a:rPr lang="zh-CN" altLang="en-US" sz="15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那撒在路旁的，就是人听了道，撒但立刻来，把撒在他心里的道夺了去。 </a:t>
            </a:r>
            <a:r>
              <a:rPr lang="en-US" altLang="zh-CN" sz="15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4:16 </a:t>
            </a:r>
            <a:r>
              <a:rPr lang="zh-CN" altLang="en-US" sz="15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那撒在石头地上的，就是人听了道，立刻欢喜领受， </a:t>
            </a:r>
            <a:r>
              <a:rPr lang="en-US" altLang="zh-CN" sz="15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4:17 </a:t>
            </a:r>
            <a:r>
              <a:rPr lang="zh-CN" altLang="en-US" sz="15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但他心里没有根，不过是暂时的，及至为道遭了患难，或是受了逼迫，立刻就跌倒了。。。</a:t>
            </a:r>
            <a:endParaRPr lang="en-US" altLang="zh-CN" sz="155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F6CAB-2056-453F-B5A7-E5B566C78F02}"/>
              </a:ext>
            </a:extLst>
          </p:cNvPr>
          <p:cNvSpPr txBox="1"/>
          <p:nvPr/>
        </p:nvSpPr>
        <p:spPr>
          <a:xfrm>
            <a:off x="5608320" y="64535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在基督里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的亲子关系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CDEF0-E190-41A5-8C0C-F804E791A633}"/>
              </a:ext>
            </a:extLst>
          </p:cNvPr>
          <p:cNvSpPr txBox="1"/>
          <p:nvPr/>
        </p:nvSpPr>
        <p:spPr>
          <a:xfrm>
            <a:off x="5715000" y="1074797"/>
            <a:ext cx="291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2. 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明白种与收的律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1" name="Picture 2" descr="教育孩子应注意的问题- 佛弟子文库">
            <a:extLst>
              <a:ext uri="{FF2B5EF4-FFF2-40B4-BE49-F238E27FC236}">
                <a16:creationId xmlns:a16="http://schemas.microsoft.com/office/drawing/2014/main" id="{3C85CE49-C91C-420F-B72D-9CA51738B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80662"/>
            <a:ext cx="2353824" cy="16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419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你们作儿女的，要在主里听从父母，这是理所当然的。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6:2-3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要孝敬父母，使你得福，在世长寿。这是第一条带应许的诫命。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你们作父亲的，不要惹儿女的气，只</a:t>
            </a:r>
            <a:r>
              <a:rPr lang="zh-CN" altLang="en-US" sz="2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要照着主的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教训和警戒养育他们。</a:t>
            </a:r>
            <a:endParaRPr lang="en-US" altLang="zh-CN" sz="23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6:1 Children, obey your parents in the Lord, for this is right. 6:2 “Honor your father and mother,” which is the first commandment with promise: 6:3 “that it may be well with you and you may live long on the earth.” 6:4 And you, fathers, do not provoke your children to wrath, but 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bring them up in the training and admonition </a:t>
            </a:r>
            <a:r>
              <a:rPr lang="en-US" altLang="zh-CN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the Lord. 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562100"/>
            <a:ext cx="3859416" cy="36471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1:25 </a:t>
            </a:r>
            <a:r>
              <a:rPr lang="zh-CN" altLang="en-US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因神的愚拙总比人智慧，神的软弱总比人强壮。 </a:t>
            </a:r>
            <a:r>
              <a:rPr lang="en-US" altLang="zh-CN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1:26 </a:t>
            </a:r>
            <a:r>
              <a:rPr lang="zh-CN" altLang="en-US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弟兄们哪，可见你们蒙召的，按着肉体有智慧的不多，有能力的不多，有尊贵的也不多。 </a:t>
            </a:r>
            <a:r>
              <a:rPr lang="en-US" altLang="zh-CN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1:27 </a:t>
            </a:r>
            <a:r>
              <a:rPr lang="zh-CN" altLang="en-US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神却拣选了世上愚拙的，叫有智慧的羞愧；又拣选了世上软弱的，叫那强壮的羞愧。 </a:t>
            </a:r>
            <a:r>
              <a:rPr lang="en-US" altLang="zh-CN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1:28 </a:t>
            </a:r>
            <a:r>
              <a:rPr lang="zh-CN" altLang="en-US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神也拣选了世上卑贱的，被人厌恶的，以及那无有的，为要废掉那有的。 </a:t>
            </a:r>
            <a:r>
              <a:rPr lang="en-US" altLang="zh-CN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1:29 </a:t>
            </a:r>
            <a:r>
              <a:rPr lang="zh-CN" altLang="en-US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使一切有血气的，在神面前一个也不能自夸。 </a:t>
            </a:r>
            <a:r>
              <a:rPr lang="en-US" altLang="zh-CN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1:30 </a:t>
            </a:r>
            <a:r>
              <a:rPr lang="zh-CN" altLang="en-US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但你们得在基督耶稣里，是本乎神，神又使他成为我们的智慧、公义、圣洁、救赎。 </a:t>
            </a:r>
            <a:r>
              <a:rPr lang="en-US" altLang="zh-CN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1:31 </a:t>
            </a:r>
            <a:r>
              <a:rPr lang="zh-CN" altLang="en-US" sz="16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如经上所记：夸口的，当指着主夸口。 </a:t>
            </a:r>
            <a:endParaRPr lang="en-US" altLang="zh-CN" sz="1650" b="1" dirty="0">
              <a:solidFill>
                <a:schemeClr val="bg1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F6CAB-2056-453F-B5A7-E5B566C78F02}"/>
              </a:ext>
            </a:extLst>
          </p:cNvPr>
          <p:cNvSpPr txBox="1"/>
          <p:nvPr/>
        </p:nvSpPr>
        <p:spPr>
          <a:xfrm>
            <a:off x="5608320" y="64535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在基督里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的亲子关系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CDEF0-E190-41A5-8C0C-F804E791A633}"/>
              </a:ext>
            </a:extLst>
          </p:cNvPr>
          <p:cNvSpPr txBox="1"/>
          <p:nvPr/>
        </p:nvSpPr>
        <p:spPr>
          <a:xfrm>
            <a:off x="5295836" y="1074797"/>
            <a:ext cx="369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3. 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明白天然人的出路在神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392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wives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5943600" y="645352"/>
            <a:ext cx="251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天然人的不顺服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9" name="Picture 2" descr="Related image">
            <a:extLst>
              <a:ext uri="{FF2B5EF4-FFF2-40B4-BE49-F238E27FC236}">
                <a16:creationId xmlns:a16="http://schemas.microsoft.com/office/drawing/2014/main" id="{CF688063-2BD7-4503-84D4-7FCC2AA4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82" y="4608047"/>
            <a:ext cx="1501097" cy="9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E1BF55-1497-4DCC-8706-C2E95D6C2289}"/>
              </a:ext>
            </a:extLst>
          </p:cNvPr>
          <p:cNvGrpSpPr/>
          <p:nvPr/>
        </p:nvGrpSpPr>
        <p:grpSpPr>
          <a:xfrm>
            <a:off x="5340753" y="2650228"/>
            <a:ext cx="3305503" cy="3087632"/>
            <a:chOff x="5340753" y="2650228"/>
            <a:chExt cx="3305503" cy="30876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7C67110-E7CB-4130-80D5-2FBCBBE6050A}"/>
                </a:ext>
              </a:extLst>
            </p:cNvPr>
            <p:cNvGrpSpPr/>
            <p:nvPr/>
          </p:nvGrpSpPr>
          <p:grpSpPr>
            <a:xfrm>
              <a:off x="5340753" y="2650228"/>
              <a:ext cx="3305503" cy="3087632"/>
              <a:chOff x="5340753" y="2650228"/>
              <a:chExt cx="3305503" cy="308763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C86DAFB-507F-416E-B36B-0F1024F4F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0376" y="2650228"/>
                <a:ext cx="3035880" cy="2030927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B96C50A-CE07-4586-9503-E11B8928F9E0}"/>
                  </a:ext>
                </a:extLst>
              </p:cNvPr>
              <p:cNvGrpSpPr/>
              <p:nvPr/>
            </p:nvGrpSpPr>
            <p:grpSpPr>
              <a:xfrm>
                <a:off x="5340753" y="3701508"/>
                <a:ext cx="2998683" cy="2036352"/>
                <a:chOff x="5348374" y="2164508"/>
                <a:chExt cx="2998683" cy="2036352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266EDF3-23F2-4D2D-B76B-96F42287F58E}"/>
                    </a:ext>
                  </a:extLst>
                </p:cNvPr>
                <p:cNvGrpSpPr/>
                <p:nvPr/>
              </p:nvGrpSpPr>
              <p:grpSpPr>
                <a:xfrm>
                  <a:off x="5348374" y="2468224"/>
                  <a:ext cx="1738226" cy="1732636"/>
                  <a:chOff x="2664755" y="-309201"/>
                  <a:chExt cx="1738226" cy="1732636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C27218FD-21F2-417D-BAD0-F590EDF0798A}"/>
                      </a:ext>
                    </a:extLst>
                  </p:cNvPr>
                  <p:cNvSpPr/>
                  <p:nvPr/>
                </p:nvSpPr>
                <p:spPr>
                  <a:xfrm>
                    <a:off x="2664755" y="346217"/>
                    <a:ext cx="1738226" cy="107721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glow rad="88900">
                            <a:prstClr val="black"/>
                          </a:glow>
                        </a:effectLst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rPr>
                      <a:t>特别指天然人用来解决内心空虚和定罪感的人、事、物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glow rad="88900">
                          <a:prstClr val="black"/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endParaRPr>
                  </a:p>
                </p:txBody>
              </p:sp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2E6D120E-E6E0-4D47-8FF6-0B008EFCB2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05683" y="-309201"/>
                    <a:ext cx="466505" cy="614128"/>
                  </a:xfrm>
                  <a:prstGeom prst="straightConnector1">
                    <a:avLst/>
                  </a:prstGeom>
                  <a:ln w="63500">
                    <a:solidFill>
                      <a:srgbClr val="FFFF00"/>
                    </a:solidFill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81DEF930-29CD-4C28-98ED-47690CA828C3}"/>
                    </a:ext>
                  </a:extLst>
                </p:cNvPr>
                <p:cNvSpPr/>
                <p:nvPr/>
              </p:nvSpPr>
              <p:spPr>
                <a:xfrm>
                  <a:off x="7508857" y="2164508"/>
                  <a:ext cx="83820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glow rad="88900">
                          <a:prstClr val="black"/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rPr>
                    <a:t>偶像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glow rad="88900">
                        <a:prstClr val="black"/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C9B150-67F6-41D4-A1C9-5C0207D5ECDB}"/>
                </a:ext>
              </a:extLst>
            </p:cNvPr>
            <p:cNvSpPr/>
            <p:nvPr/>
          </p:nvSpPr>
          <p:spPr>
            <a:xfrm>
              <a:off x="6573586" y="3753423"/>
              <a:ext cx="941563" cy="409750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146" name="Picture 2" descr="中国&quot;妻管严&quot;城市排行上海登榜首山东为入列(图)_青岛频道_凤凰网">
            <a:extLst>
              <a:ext uri="{FF2B5EF4-FFF2-40B4-BE49-F238E27FC236}">
                <a16:creationId xmlns:a16="http://schemas.microsoft.com/office/drawing/2014/main" id="{B99FF7E0-98B7-493E-8D9B-422AF7FF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174" y="1050517"/>
            <a:ext cx="3164283" cy="1701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4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wives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59435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在基督里的顺服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2754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5:19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耶稣对他们说：我实实在在的告诉你们，子凭着自己不能做甚么，唯有看见父所做的，子纔能做；父所做的事，子也照样做。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5:20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父爱子，将自己所做的一切事指给他看，还要将比这更大的事指给他看，叫你们希奇。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5:21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父怎样叫死人起来，使他们活着，子也照样随自己的意思使人活着。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5:22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父不审判甚么人，乃将审判的事全交与子，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5:23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叫人都尊敬子如同尊敬父一样。不尊敬子的，就是不尊敬差子来的父。 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2:51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他就同他们下去，回到拿撒勒，并且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顺从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他们。他母亲把这一切的事都存在心里。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FA57B-B747-4B91-BC6D-28CC9F694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4118633"/>
            <a:ext cx="2219077" cy="149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9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wives </a:t>
            </a:r>
            <a:r>
              <a:rPr lang="en-US" altLang="zh-CN" sz="1550" b="1" i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59435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在基督里的顺服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31854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3:7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你们作丈夫的，也要按情理（原文是知识）和妻子同住；因他比你软弱（比你软弱：原文作是软弱的器皿），与你一同承受生命之恩的，所以要敬重他。这样，便叫你们的祷告没有阻碍。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你们作妻子的要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自己的丈夫；这样，若有不信从道理的丈夫，他们虽然不听道，也可以因妻子的品行被感化过来；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3:2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这正是因看见你们有贞洁的品行和敬畏的心。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3:3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你们不要以外面的辫头髮，戴金饰，穿美衣为妆饰，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3:4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只要以里面存着长久温柔、安静的心为妆饰；这在神面前是极宝贵的。 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3:5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因为古时仰赖神的圣洁妇人正是以此为妆饰，</a:t>
            </a:r>
            <a:r>
              <a:rPr lang="zh-CN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顺服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自己的丈夫，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FA57B-B747-4B91-BC6D-28CC9F694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4118633"/>
            <a:ext cx="2219077" cy="149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Strong heart illustration on transparent background PNG - Similar PNG">
            <a:extLst>
              <a:ext uri="{FF2B5EF4-FFF2-40B4-BE49-F238E27FC236}">
                <a16:creationId xmlns:a16="http://schemas.microsoft.com/office/drawing/2014/main" id="{13C786AA-7989-4E14-831B-5A2F94C9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000">
                        <a14:foregroundMark x1="79167" y1="32667" x2="79167" y2="32667"/>
                        <a14:foregroundMark x1="80333" y1="34667" x2="80333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55" y="4884193"/>
            <a:ext cx="1167889" cy="8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你们作妻子的，当顺服自己的丈夫，如同顺服主。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因为丈夫是妻子的头，如同基督是教会的头；他又是教会全体的救主。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教会怎样顺服基督，妻子也要怎样凡事顺服丈夫。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你们作丈夫的，要爱你们的妻子，正如基督爱教会，为教会捨己。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要用水藉着道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把教会洗净，成为圣洁，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5:22 Wives, submit to your own husbands, as to the Lord. 5:23 For the husband is head of the wife, as also Christ is head of the church; and He is the Savior of the body. 5:24 Therefore, just as the church is subject to Christ, so 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let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wives 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to their own husbands in everything.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Husbands, love your wives, just as Christ also loved the church and gave Himself for her, 5:26 that He might sanctify and cleanse her with the washing of water by the word, 5:27 that He might present her to Himself a glorious church, not having spot or wrinkle or any such thing, but that she should be holy and without blemish. 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11695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3:7 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你们作丈夫的，也要按情理（原文是知识）和妻子同住；因他比你软弱（比你软弱：原文作是软弱的器皿），与你一同承受生命之恩的，所以要敬重他。这样，便叫你们的祷告没有阻碍。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43D1B-D5D8-4CE8-A6D4-BCF5372BA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4118633"/>
            <a:ext cx="2219077" cy="149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2379CB-F18A-44C4-9480-E8696F41A252}"/>
              </a:ext>
            </a:extLst>
          </p:cNvPr>
          <p:cNvSpPr txBox="1"/>
          <p:nvPr/>
        </p:nvSpPr>
        <p:spPr>
          <a:xfrm>
            <a:off x="60959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在基督里的爱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9" name="Picture 2" descr="Strong heart illustration on transparent background PNG - Similar PNG">
            <a:extLst>
              <a:ext uri="{FF2B5EF4-FFF2-40B4-BE49-F238E27FC236}">
                <a16:creationId xmlns:a16="http://schemas.microsoft.com/office/drawing/2014/main" id="{79FE79D9-59CC-44EF-AF4C-25C06CDE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000">
                        <a14:foregroundMark x1="79167" y1="32667" x2="79167" y2="32667"/>
                        <a14:foregroundMark x1="80333" y1="34667" x2="80333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21" y="77946"/>
            <a:ext cx="1167889" cy="8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A338D0-B63A-44B2-AFF3-0778DE2BF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2356828"/>
            <a:ext cx="3252284" cy="17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B2B4D2-27E1-4E12-8CB3-83C7DED72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640" y="1549168"/>
            <a:ext cx="3791070" cy="416583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5:28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丈夫也当照样爱妻子，如同爱自己的身子；爱妻子便是爱自己了。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5:29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从来没有人恨恶自己的身子，总是保养顾惜，正象基督待教会一样，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5:30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因我们是他身上的肢体（有古卷在此有：就是他的骨他的肉）。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5:31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为这个缘故，人要离开父母，与妻子连合，二人成为一体。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这是极大的奥秘，但我是指着基督和教会说的。 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然而，你们各人都当爱妻子，如同爱自己一样。妻子也当敬重他的丈夫。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781300"/>
            <a:ext cx="5097844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5:28 So husbands ought to love their own wives as their own bodies; he who loves his wife loves himself. 5:29 For no one ever hated his own flesh, but nourishes and cherishes it, just as the Lord does the church. 5:30 For we are members of His body, of His flesh and of His bones. 5:31 “For this reason a man shall leave his father and mother and be joined to his wife, and the two shall become one flesh.” 5:32 This is a great mystery, but I speak concerning Christ and the church. 5:33 Nevertheless let each one of you in particular so love his own wife as himself, and let the wife see that she respects her husband. </a:t>
            </a:r>
          </a:p>
          <a:p>
            <a:pPr lvl="0">
              <a:lnSpc>
                <a:spcPts val="1700"/>
              </a:lnSpc>
              <a:defRPr/>
            </a:pP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60959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在基督里的爱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C66E02-32E3-4192-A839-F9DE756A3CF2}"/>
              </a:ext>
            </a:extLst>
          </p:cNvPr>
          <p:cNvSpPr txBox="1"/>
          <p:nvPr/>
        </p:nvSpPr>
        <p:spPr>
          <a:xfrm>
            <a:off x="60959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在基督里的爱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41" name="Picture 2" descr="Strong heart illustration on transparent background PNG - Similar PNG">
            <a:extLst>
              <a:ext uri="{FF2B5EF4-FFF2-40B4-BE49-F238E27FC236}">
                <a16:creationId xmlns:a16="http://schemas.microsoft.com/office/drawing/2014/main" id="{5457F28F-8EB0-4D38-B938-7B51E5671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000">
                        <a14:foregroundMark x1="79167" y1="32667" x2="79167" y2="32667"/>
                        <a14:foregroundMark x1="80333" y1="34667" x2="80333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93" y="4071212"/>
            <a:ext cx="1040573" cy="7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trong heart illustration on transparent background PNG - Similar PNG">
            <a:extLst>
              <a:ext uri="{FF2B5EF4-FFF2-40B4-BE49-F238E27FC236}">
                <a16:creationId xmlns:a16="http://schemas.microsoft.com/office/drawing/2014/main" id="{DE589F25-0762-4BDB-A10A-4E0F2638E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000">
                        <a14:foregroundMark x1="79167" y1="32667" x2="79167" y2="32667"/>
                        <a14:foregroundMark x1="80333" y1="34667" x2="80333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88" y="1582188"/>
            <a:ext cx="1040574" cy="7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EB669DD-337C-4707-9F02-A0297DE96EF1}"/>
              </a:ext>
            </a:extLst>
          </p:cNvPr>
          <p:cNvSpPr txBox="1"/>
          <p:nvPr/>
        </p:nvSpPr>
        <p:spPr>
          <a:xfrm>
            <a:off x="4870681" y="4851642"/>
            <a:ext cx="27112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罗</a:t>
            </a:r>
            <a:r>
              <a:rPr lang="en-US" altLang="zh-CN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5:7 </a:t>
            </a:r>
            <a:r>
              <a:rPr lang="zh-CN" altLang="en-US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为义人死，是少有的；为仁人死、或者有敢做的。 </a:t>
            </a:r>
            <a:r>
              <a:rPr lang="en-US" altLang="zh-CN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5:8 </a:t>
            </a:r>
            <a:r>
              <a:rPr lang="zh-CN" altLang="en-US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唯有基督在我们还作罪人的时候为我们死，神的爱就在此向我们显明了。 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44" name="Picture 2" descr="Strong heart illustration on transparent background PNG - Similar PNG">
            <a:extLst>
              <a:ext uri="{FF2B5EF4-FFF2-40B4-BE49-F238E27FC236}">
                <a16:creationId xmlns:a16="http://schemas.microsoft.com/office/drawing/2014/main" id="{0A1057F3-CE88-45E2-AA05-E62839F22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99000">
                        <a14:foregroundMark x1="79167" y1="32667" x2="79167" y2="32667"/>
                        <a14:foregroundMark x1="80333" y1="34667" x2="80333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21" y="77946"/>
            <a:ext cx="1167889" cy="8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C62641B-4B31-4EF6-92C3-7F1901BD8550}"/>
              </a:ext>
            </a:extLst>
          </p:cNvPr>
          <p:cNvSpPr txBox="1"/>
          <p:nvPr/>
        </p:nvSpPr>
        <p:spPr>
          <a:xfrm>
            <a:off x="5105400" y="1002790"/>
            <a:ext cx="41247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加</a:t>
            </a:r>
            <a:r>
              <a:rPr lang="en-US" altLang="zh-CN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2:20 </a:t>
            </a:r>
            <a:r>
              <a:rPr lang="zh-CN" altLang="en-US" sz="13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我已经与基督同钉十字架，现在活着的不再是我，乃是基督在我里面活着；并且我如今在肉身活着，是因信神的儿子而活；他是爱我，为我捨己。 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985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你们作儿女的，要在主里听从父母，这是理所当然的。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6:2-3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要孝敬父母，使你得福，在世长寿。这是第一条带应许的诫命。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你们作父亲的，不要惹儿女的气，只要照着主的教训和警戒养育他们。</a:t>
            </a:r>
            <a:endParaRPr lang="en-US" altLang="zh-CN" sz="23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6:1 Children, obey your parents in the Lord, for this is right. 6:2 “Honor your father and mother,” which is the first commandment with promise: 6:3 “that it may be well with you and you may live long on the earth.” 6:4 And you, fathers, do not provoke your children to wrath, but bring them up in the training and admonition of the Lord.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60959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孝（维基百科）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dirty="0"/>
              <a:t>孝的一般表现为</a:t>
            </a:r>
            <a:r>
              <a:rPr lang="zh-CN" altLang="en-US" b="1" dirty="0"/>
              <a:t>孝顺</a:t>
            </a:r>
            <a:r>
              <a:rPr lang="zh-CN" altLang="en-US" dirty="0"/>
              <a:t>、</a:t>
            </a:r>
            <a:r>
              <a:rPr lang="zh-CN" altLang="en-US" b="1" dirty="0"/>
              <a:t>孝敬</a:t>
            </a:r>
            <a:r>
              <a:rPr lang="zh-CN" altLang="en-US" dirty="0"/>
              <a:t>、</a:t>
            </a:r>
            <a:r>
              <a:rPr lang="zh-CN" altLang="en-US" b="1" dirty="0"/>
              <a:t>孝养</a:t>
            </a:r>
            <a:r>
              <a:rPr lang="zh-CN" altLang="en-US" dirty="0"/>
              <a:t>、</a:t>
            </a:r>
            <a:r>
              <a:rPr lang="zh-CN" altLang="en-US" b="1" dirty="0"/>
              <a:t>孝承</a:t>
            </a:r>
            <a:r>
              <a:rPr lang="zh-CN" altLang="en-US" dirty="0"/>
              <a:t>等。孝指为了回报父母的养育，而对父母的肯定，从而尊重父母的指令，基本上不违背父母的意愿行事。但若父母行为有所偏差时，就应规劝，不可盲从父母的命令，以免陷父母于不义。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8" name="Picture 4" descr="孝顺父母的经典句子 孝顺老人的暖心语录">
            <a:extLst>
              <a:ext uri="{FF2B5EF4-FFF2-40B4-BE49-F238E27FC236}">
                <a16:creationId xmlns:a16="http://schemas.microsoft.com/office/drawing/2014/main" id="{A44651C2-2B26-48FB-A292-509E648F1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60" y="3238500"/>
            <a:ext cx="3584347" cy="23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你们作儿女的，要在主里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听从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父母，这是理所当然的。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6:2-3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</a:t>
            </a:r>
            <a:r>
              <a:rPr lang="zh-CN" altLang="en-US" sz="23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孝敬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父母，使你得福，在世长寿。这是第一条带应许的诫命。 </a:t>
            </a:r>
            <a:r>
              <a:rPr lang="en-US" altLang="zh-CN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23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你们作父亲的，不要惹儿女的气，只要照着主的教训和警戒养育他们。</a:t>
            </a:r>
            <a:endParaRPr lang="en-US" altLang="zh-CN" sz="23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4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6:1 Children, 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obey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parents in the Lord, for this is right. 6:2 “</a:t>
            </a:r>
            <a:r>
              <a:rPr lang="en-US" altLang="zh-CN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Honor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your father and mother,” which is the first commandment with promise: 6:3 “that it may be well with you and you may live long on the earth.” 6:4 And you, fathers, do not provoke your children to wrath, but bring them up in the training and admonition of the Lord. </a:t>
            </a:r>
            <a:endParaRPr lang="en-US" altLang="zh-CN" sz="200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6095999" y="645352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孝（维基百科）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D904-A1DB-4590-8D2D-0B9A18FD206D}"/>
              </a:ext>
            </a:extLst>
          </p:cNvPr>
          <p:cNvSpPr txBox="1"/>
          <p:nvPr/>
        </p:nvSpPr>
        <p:spPr>
          <a:xfrm>
            <a:off x="5200828" y="1076920"/>
            <a:ext cx="3859416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dirty="0"/>
              <a:t>孝的一般表现为</a:t>
            </a:r>
            <a:r>
              <a:rPr lang="zh-CN" altLang="en-US" b="1" dirty="0"/>
              <a:t>孝顺</a:t>
            </a:r>
            <a:r>
              <a:rPr lang="zh-CN" altLang="en-US" dirty="0"/>
              <a:t>、</a:t>
            </a:r>
            <a:r>
              <a:rPr lang="zh-CN" altLang="en-US" b="1" dirty="0"/>
              <a:t>孝敬</a:t>
            </a:r>
            <a:r>
              <a:rPr lang="zh-CN" altLang="en-US" dirty="0"/>
              <a:t>、</a:t>
            </a:r>
            <a:r>
              <a:rPr lang="zh-CN" altLang="en-US" b="1" dirty="0"/>
              <a:t>孝养</a:t>
            </a:r>
            <a:r>
              <a:rPr lang="zh-CN" altLang="en-US" dirty="0"/>
              <a:t>、</a:t>
            </a:r>
            <a:r>
              <a:rPr lang="zh-CN" altLang="en-US" b="1" dirty="0"/>
              <a:t>孝承</a:t>
            </a:r>
            <a:r>
              <a:rPr lang="zh-CN" altLang="en-US" dirty="0"/>
              <a:t>等。孝指为了回报父母的养育，而对父母的肯定，从而尊重父母的指令，基本上不违背父母的意愿行事。但若父母行为有所偏差时，就应规劝，不可盲从父母的命令，以免陷父母于不义。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8" name="Picture 4" descr="孝顺父母的经典句子 孝顺老人的暖心语录">
            <a:extLst>
              <a:ext uri="{FF2B5EF4-FFF2-40B4-BE49-F238E27FC236}">
                <a16:creationId xmlns:a16="http://schemas.microsoft.com/office/drawing/2014/main" id="{A44651C2-2B26-48FB-A292-509E648F1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60" y="3238500"/>
            <a:ext cx="3584347" cy="23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7467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32480</TotalTime>
  <Words>7599</Words>
  <Application>Microsoft Office PowerPoint</Application>
  <PresentationFormat>On-screen Show (16:10)</PresentationFormat>
  <Paragraphs>192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微软雅黑</vt:lpstr>
      <vt:lpstr>微软雅黑</vt:lpstr>
      <vt:lpstr>幼圆</vt:lpstr>
      <vt:lpstr>Arial</vt:lpstr>
      <vt:lpstr>Calibri</vt:lpstr>
      <vt:lpstr>Century Gothic</vt:lpstr>
      <vt:lpstr>Lao UI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2014</cp:revision>
  <dcterms:created xsi:type="dcterms:W3CDTF">2011-09-04T18:01:24Z</dcterms:created>
  <dcterms:modified xsi:type="dcterms:W3CDTF">2021-03-28T13:13:16Z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