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4"/>
  </p:sldMasterIdLst>
  <p:notesMasterIdLst>
    <p:notesMasterId r:id="rId22"/>
  </p:notesMasterIdLst>
  <p:sldIdLst>
    <p:sldId id="256" r:id="rId5"/>
    <p:sldId id="859" r:id="rId6"/>
    <p:sldId id="937" r:id="rId7"/>
    <p:sldId id="924" r:id="rId8"/>
    <p:sldId id="925" r:id="rId9"/>
    <p:sldId id="926" r:id="rId10"/>
    <p:sldId id="927" r:id="rId11"/>
    <p:sldId id="934" r:id="rId12"/>
    <p:sldId id="936" r:id="rId13"/>
    <p:sldId id="935" r:id="rId14"/>
    <p:sldId id="938" r:id="rId15"/>
    <p:sldId id="928" r:id="rId16"/>
    <p:sldId id="923" r:id="rId17"/>
    <p:sldId id="929" r:id="rId18"/>
    <p:sldId id="922" r:id="rId19"/>
    <p:sldId id="932" r:id="rId20"/>
    <p:sldId id="933" r:id="rId21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1A1A"/>
    <a:srgbClr val="66FF99"/>
    <a:srgbClr val="DB9861"/>
    <a:srgbClr val="573B25"/>
    <a:srgbClr val="0000FF"/>
    <a:srgbClr val="F9CFC3"/>
    <a:srgbClr val="00FFFF"/>
    <a:srgbClr val="090909"/>
    <a:srgbClr val="010101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4" autoAdjust="0"/>
    <p:restoredTop sz="94471" autoAdjust="0"/>
  </p:normalViewPr>
  <p:slideViewPr>
    <p:cSldViewPr>
      <p:cViewPr>
        <p:scale>
          <a:sx n="75" d="100"/>
          <a:sy n="75" d="100"/>
        </p:scale>
        <p:origin x="1147" y="754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3/14/2021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521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216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112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828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318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381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612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497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0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849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992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657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363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75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669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17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0"/>
            <a:ext cx="6686549" cy="188565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0"/>
            <a:ext cx="6686549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7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7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08000"/>
            <a:ext cx="6686549" cy="2597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3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91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1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50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22839"/>
            <a:ext cx="6686549" cy="240001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4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8"/>
            <a:ext cx="1655701" cy="440318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8"/>
            <a:ext cx="4857750" cy="440318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8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715625"/>
            <a:ext cx="6686549" cy="12240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941774"/>
            <a:ext cx="6686549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4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9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641229"/>
            <a:ext cx="299925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6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42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7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69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31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655"/>
            <a:ext cx="1767506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4"/>
            <a:ext cx="57149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656485"/>
            <a:ext cx="58482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4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10" Type="http://schemas.microsoft.com/office/2007/relationships/hdphoto" Target="../media/hdphoto5.wdp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romise 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181100"/>
            <a:ext cx="6477000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住在基督里</a:t>
            </a:r>
            <a:endParaRPr kumimoji="0" lang="en-US" altLang="zh-CN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（</a:t>
            </a:r>
            <a:r>
              <a:rPr lang="en-US" altLang="zh-CN" sz="9600" b="1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46</a:t>
            </a:r>
            <a:r>
              <a:rPr kumimoji="0" lang="zh-CN" altLang="en-US" sz="9600" b="1" i="0" u="none" strike="noStrike" kern="1200" cap="none" spc="0" normalizeH="0" baseline="0" noProof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）</a:t>
            </a:r>
            <a:endParaRPr kumimoji="0" lang="en-US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1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5:15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你们要谨慎行事，</a:t>
            </a:r>
            <a:r>
              <a:rPr lang="zh-CN" altLang="en-US" sz="17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不要象愚昧人，当象智慧人。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5:16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要爱惜（赎回）光阴，因为现今的世代邪恶。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5:17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不要作糊涂人，要明白主的旨意如何。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5:18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不要醉酒，酒能使人放蕩；乃要被圣灵充满。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5:19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当用诗章、颂词、灵歌、彼此对说，口唱心和的赞美主。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5:20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凡事要奉我们主耶稣基督的名常常感谢父神。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5:15 See then that you walk circumspectly, </a:t>
            </a:r>
            <a:r>
              <a:rPr lang="en-US" altLang="zh-CN" sz="155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not as fools but as wise,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5:16 redeeming the time, because the days are evil. 5:17 Therefore do not be unwise, but understand what the will of the Lord is.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5:18 And do not be drunk with wine, in which is dissipation; but be filled with the Spirit, 5:19 speaking to one another in psalms and hymns and spiritual songs, singing and making melody in your heart to the Lord, 5:20 giving thanks always for all things to God the Father in the name of our Lord Jesus Christ,</a:t>
            </a: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53DD59-FC33-4C30-8E97-78114625E297}"/>
              </a:ext>
            </a:extLst>
          </p:cNvPr>
          <p:cNvSpPr txBox="1"/>
          <p:nvPr/>
        </p:nvSpPr>
        <p:spPr>
          <a:xfrm>
            <a:off x="5241639" y="1107017"/>
            <a:ext cx="3859416" cy="30469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1:7 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我们藉这爱子的血得蒙救赎，过犯得以赦免，乃是照他丰富的恩典。 </a:t>
            </a: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1:8 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这恩典是神用诸般智慧聪明，充充足足赏给我们的； </a:t>
            </a:r>
            <a:r>
              <a:rPr lang="en-US" altLang="zh-CN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1:9 </a:t>
            </a:r>
            <a:r>
              <a:rPr lang="zh-CN" alt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都是照他自己所预定的美意，叫我们知道他旨意的奥秘， </a:t>
            </a:r>
            <a:r>
              <a:rPr lang="en-US" altLang="zh-CN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1:10 </a:t>
            </a:r>
            <a:r>
              <a:rPr lang="zh-CN" alt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要照所安排的，在日期满足的时候，使天上、地上、一切所有的都在基督里面同归于一。 </a:t>
            </a: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1:11 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我们也在他里面得（或作：成）了基业；这原是那位随己意行、做万事的，照着他旨意所预定的， </a:t>
            </a: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1:12 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叫他的荣耀从我们这首先在基督里有盼望的人可以得着称赞。 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323E0D-A26A-4769-8E85-287AADAD8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218068"/>
            <a:ext cx="2667000" cy="14447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8C3286-7E40-4FB4-8CC5-D5FE1FC5B8D6}"/>
              </a:ext>
            </a:extLst>
          </p:cNvPr>
          <p:cNvSpPr txBox="1"/>
          <p:nvPr/>
        </p:nvSpPr>
        <p:spPr>
          <a:xfrm>
            <a:off x="5282204" y="645352"/>
            <a:ext cx="363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作智慧人是可以选择的吗？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1659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5:15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你们要谨慎行事，</a:t>
            </a:r>
            <a:r>
              <a:rPr lang="zh-CN" altLang="en-US" sz="17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不要象愚昧人，当象智慧人。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5:16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要爱惜（赎回）光阴，因为现今的世代邪恶。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5:17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不要作糊涂人，要明白主的旨意如何。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5:18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不要醉酒，酒能使人放蕩；乃要被圣灵充满。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5:19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当用诗章、颂词、灵歌、彼此对说，口唱心和的赞美主。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5:20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凡事要奉我们主耶稣基督的名常常感谢父神。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5:15 See then that you walk circumspectly, </a:t>
            </a:r>
            <a:r>
              <a:rPr lang="en-US" altLang="zh-CN" sz="155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not as fools but as wise,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5:16 redeeming the time, because the days are evil. 5:17 Therefore do not be unwise, but understand what the will of the Lord is.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5:18 And do not be drunk with wine, in which is dissipation; but be filled with the Spirit, 5:19 speaking to one another in psalms and hymns and spiritual songs, singing and making melody in your heart to the Lord, 5:20 giving thanks always for all things to God the Father in the name of our Lord Jesus Christ,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323E0D-A26A-4769-8E85-287AADAD8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218068"/>
            <a:ext cx="2667000" cy="14447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8383DF5-B353-421A-83C1-B80952C8C983}"/>
              </a:ext>
            </a:extLst>
          </p:cNvPr>
          <p:cNvGrpSpPr/>
          <p:nvPr/>
        </p:nvGrpSpPr>
        <p:grpSpPr>
          <a:xfrm>
            <a:off x="5454546" y="1430009"/>
            <a:ext cx="3384655" cy="2400282"/>
            <a:chOff x="273793" y="3238500"/>
            <a:chExt cx="3384655" cy="2400282"/>
          </a:xfrm>
        </p:grpSpPr>
        <p:pic>
          <p:nvPicPr>
            <p:cNvPr id="11" name="Picture 8" descr="Broken House Free 3d Model - .Max - Open3dModel - 45848">
              <a:extLst>
                <a:ext uri="{FF2B5EF4-FFF2-40B4-BE49-F238E27FC236}">
                  <a16:creationId xmlns:a16="http://schemas.microsoft.com/office/drawing/2014/main" id="{83CDA2A9-27CD-44BE-9732-947C4895AE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Rain, Thunderstorm And Lightning In Odisha, Yellow Warning Issued">
              <a:extLst>
                <a:ext uri="{FF2B5EF4-FFF2-40B4-BE49-F238E27FC236}">
                  <a16:creationId xmlns:a16="http://schemas.microsoft.com/office/drawing/2014/main" id="{CF9935AA-F90B-4051-B630-1AF376ADF8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2" descr="Pin on Animals">
              <a:extLst>
                <a:ext uri="{FF2B5EF4-FFF2-40B4-BE49-F238E27FC236}">
                  <a16:creationId xmlns:a16="http://schemas.microsoft.com/office/drawing/2014/main" id="{C00EB3B9-3EDA-4E6B-945D-40A4351586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6" descr="Free Black Silhouette People, Download Free Clip Art, Free Clip ...">
              <a:extLst>
                <a:ext uri="{FF2B5EF4-FFF2-40B4-BE49-F238E27FC236}">
                  <a16:creationId xmlns:a16="http://schemas.microsoft.com/office/drawing/2014/main" id="{025BB6F7-AC9C-4F9A-B0F6-927C43ADBE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716" y="4746594"/>
              <a:ext cx="606420" cy="88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69EE877-42DF-4C49-9A16-F0E6D0DE7EF5}"/>
              </a:ext>
            </a:extLst>
          </p:cNvPr>
          <p:cNvSpPr txBox="1"/>
          <p:nvPr/>
        </p:nvSpPr>
        <p:spPr>
          <a:xfrm>
            <a:off x="5282204" y="645352"/>
            <a:ext cx="363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作智慧人是可以选择的吗？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D4E977-032B-4692-AC96-3732EF362E48}"/>
              </a:ext>
            </a:extLst>
          </p:cNvPr>
          <p:cNvSpPr txBox="1"/>
          <p:nvPr/>
        </p:nvSpPr>
        <p:spPr>
          <a:xfrm>
            <a:off x="5962440" y="1430009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FFFF00"/>
                </a:solidFill>
                <a:latin typeface="Arial Narrow" panose="020B0606020202030204" pitchFamily="34" charset="0"/>
              </a:rPr>
              <a:t>？？？</a:t>
            </a:r>
            <a:endParaRPr lang="en-US" sz="60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781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5:15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你们要谨慎行事，不要象愚昧人，当象智慧人。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5:16 </a:t>
            </a:r>
            <a:r>
              <a:rPr lang="zh-CN" altLang="en-US" sz="17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要爱惜（赎回）光阴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，因为现今的世代邪恶。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5:17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不要作糊涂人，要明白主的旨意如何。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5:18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不要醉酒，酒能使人放蕩；乃要被圣灵充满。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5:19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当用诗章、颂词、灵歌、彼此对说，口唱心和的赞美主。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5:20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凡事要奉我们主耶稣基督的名常常感谢父神。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5:15 See then that you walk circumspectly, not as fools but as wise, 5:16 </a:t>
            </a:r>
            <a:r>
              <a:rPr lang="en-US" altLang="zh-CN" sz="155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redeeming the time,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because the days are evil. 5:17 Therefore do not be unwise, but understand what the will of the Lord is.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5:18 And do not be drunk with wine, in which is dissipation; but be filled with the Spirit, 5:19 speaking to one another in psalms and hymns and spiritual songs, singing and making melody in your heart to the Lord, 5:20 giving thanks always for all things to God the Father in the name of our Lord Jesus Christ,</a:t>
            </a: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9D05CB-B81A-4E42-A1FE-A98E4E18AF35}"/>
              </a:ext>
            </a:extLst>
          </p:cNvPr>
          <p:cNvSpPr txBox="1"/>
          <p:nvPr/>
        </p:nvSpPr>
        <p:spPr>
          <a:xfrm>
            <a:off x="5638800" y="645352"/>
            <a:ext cx="320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时间掌握在谁的手里？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4C4555-7BBE-4122-A648-28590C3E3B1C}"/>
              </a:ext>
            </a:extLst>
          </p:cNvPr>
          <p:cNvSpPr txBox="1"/>
          <p:nvPr/>
        </p:nvSpPr>
        <p:spPr>
          <a:xfrm>
            <a:off x="5200828" y="1076920"/>
            <a:ext cx="3859416" cy="297004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可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4:13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又对他们说：你们不明白这比喻么？这样怎能明白一切的比喻呢？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4:14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撒种之人所撒的就是道。 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路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8:11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这比喻乃是这样：种子就是神的道。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8:12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那些在路旁的，就是人听了道，随后魔鬼来，从他们心里把道夺去，恐怕他们信了得救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 8:13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那些在磐石上的，就是人听道，欢喜领受，但心中没有根，不过暂时相信，及至遇见试炼就退后了。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8:14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那落在荆棘里的，就是人听了道，走开以后，被今生的思虑、钱财、宴乐挤住了，便结不出成熟的子粒来。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8:15 </a:t>
            </a:r>
            <a:r>
              <a:rPr lang="zh-CN" alt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那落在好土里的，就是人听了道，持守在诚实善良的心里，并且忍耐着结实。 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Picture 4" descr="The Best Time to Plant a Tree Was 20 Years Ago the Second Best Time Is Now  Chinese Proverb | Meme on esmemes.com">
            <a:extLst>
              <a:ext uri="{FF2B5EF4-FFF2-40B4-BE49-F238E27FC236}">
                <a16:creationId xmlns:a16="http://schemas.microsoft.com/office/drawing/2014/main" id="{4F34EA63-718D-4ECB-A1E4-321012BDD9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6" b="9437"/>
          <a:stretch/>
        </p:blipFill>
        <p:spPr bwMode="auto">
          <a:xfrm>
            <a:off x="5867400" y="4084320"/>
            <a:ext cx="2603527" cy="160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0F516D-99AE-49B4-9456-D438D7917B91}"/>
              </a:ext>
            </a:extLst>
          </p:cNvPr>
          <p:cNvSpPr/>
          <p:nvPr/>
        </p:nvSpPr>
        <p:spPr>
          <a:xfrm>
            <a:off x="7404127" y="4762500"/>
            <a:ext cx="977873" cy="563880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1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 animBg="1"/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5:15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你们要谨慎行事，不要象愚昧人，当象智慧人。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5:16 </a:t>
            </a:r>
            <a:r>
              <a:rPr lang="zh-CN" altLang="en-US" sz="17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要爱惜（赎回）光阴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，因为现今的世代邪恶。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5:17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不要作糊涂人，要明白主的旨意如何。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5:18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不要醉酒，酒能使人放蕩；乃要被圣灵充满。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5:19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当用诗章、颂词、灵歌、彼此对说，口唱心和的赞美主。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5:20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凡事要奉我们主耶稣基督的名常常感谢父神。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5:15 See then that you walk circumspectly, not as fools but as wise, 5:16 </a:t>
            </a:r>
            <a:r>
              <a:rPr lang="en-US" altLang="zh-CN" sz="155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redeeming the time,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because the days are evil. 5:17 Therefore do not be unwise, but understand what the will of the Lord is.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5:18 And do not be drunk with wine, in which is dissipation; but be filled with the Spirit, 5:19 speaking to one another in psalms and hymns and spiritual songs, singing and making melody in your heart to the Lord, 5:20 giving thanks always for all things to God the Father in the name of our Lord Jesus Christ,</a:t>
            </a: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9D05CB-B81A-4E42-A1FE-A98E4E18AF35}"/>
              </a:ext>
            </a:extLst>
          </p:cNvPr>
          <p:cNvSpPr txBox="1"/>
          <p:nvPr/>
        </p:nvSpPr>
        <p:spPr>
          <a:xfrm>
            <a:off x="5638800" y="645352"/>
            <a:ext cx="320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时间掌握在谁的手里？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4C4555-7BBE-4122-A648-28590C3E3B1C}"/>
              </a:ext>
            </a:extLst>
          </p:cNvPr>
          <p:cNvSpPr txBox="1"/>
          <p:nvPr/>
        </p:nvSpPr>
        <p:spPr>
          <a:xfrm>
            <a:off x="5200828" y="1076920"/>
            <a:ext cx="3859416" cy="28931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可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4:21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耶稣又对他们说：人拿灯来，岂是要放在斗底下，床底下，不放在灯臺上么？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4:22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因为掩藏的事，没有不显出来的；隐瞒的事，没有不露出来的。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4:23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有耳可听的，就应当听！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4:24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又说：你们所听的要留心。你们用甚么量器量给人，也必用甚么量器量给你们，并且要多给你们。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4:25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因为有的，还要给他；没有的，连他所有的也要夺去。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4:26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又说：神的国如同人把种撒在地上。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4:27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黑夜睡觉，白日起来，这种就发芽渐长，那人却不晓得如何这样。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4:28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地生五榖是出于自然的：先发苗，后长穗，再后穗上结成饱满的子粒；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4:29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榖既熟了，就用镰刀去割，因为收成的时候到了。 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8" name="Picture 4" descr="The Best Time to Plant a Tree Was 20 Years Ago the Second Best Time Is Now  Chinese Proverb | Meme on esmemes.com">
            <a:extLst>
              <a:ext uri="{FF2B5EF4-FFF2-40B4-BE49-F238E27FC236}">
                <a16:creationId xmlns:a16="http://schemas.microsoft.com/office/drawing/2014/main" id="{BC91C45B-03BA-4DF5-BF15-26C424073C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6" b="9437"/>
          <a:stretch/>
        </p:blipFill>
        <p:spPr bwMode="auto">
          <a:xfrm>
            <a:off x="5867400" y="4084320"/>
            <a:ext cx="2603527" cy="160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484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5:15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你们要谨慎行事，不要象愚昧人，当象智慧人。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5:16 </a:t>
            </a:r>
            <a:r>
              <a:rPr lang="zh-CN" altLang="en-US" sz="17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要爱惜（赎回）光阴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，因为现今的世代邪恶。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5:17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不要作糊涂人，要明白主的旨意如何。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5:18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不要醉酒，酒能使人放蕩；乃要被圣灵充满。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5:19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当用诗章、颂词、灵歌、彼此对说，口唱心和的赞美主。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5:20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凡事要奉我们主耶稣基督的名常常感谢父神。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5:15 See then that you walk circumspectly, not as fools but as wise, 5:16 </a:t>
            </a:r>
            <a:r>
              <a:rPr lang="en-US" altLang="zh-CN" sz="155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redeeming the time,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because the days are evil. 5:17 Therefore do not be unwise, but understand what the will of the Lord is.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5:18 And do not be drunk with wine, in which is dissipation; but be filled with the Spirit, 5:19 speaking to one another in psalms and hymns and spiritual songs, singing and making melody in your heart to the Lord, 5:20 giving thanks always for all things to God the Father in the name of our Lord Jesus Christ,</a:t>
            </a: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9D05CB-B81A-4E42-A1FE-A98E4E18AF35}"/>
              </a:ext>
            </a:extLst>
          </p:cNvPr>
          <p:cNvSpPr txBox="1"/>
          <p:nvPr/>
        </p:nvSpPr>
        <p:spPr>
          <a:xfrm>
            <a:off x="5638800" y="645352"/>
            <a:ext cx="320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时间掌握在谁的手里？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19A905-F9D5-4D4C-B4F6-61D5B016D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214815"/>
            <a:ext cx="2702819" cy="351582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458D3F8-2DAC-4DEC-85FD-A4C8F4606331}"/>
              </a:ext>
            </a:extLst>
          </p:cNvPr>
          <p:cNvGrpSpPr/>
          <p:nvPr/>
        </p:nvGrpSpPr>
        <p:grpSpPr>
          <a:xfrm>
            <a:off x="7449312" y="3368576"/>
            <a:ext cx="1618489" cy="2308324"/>
            <a:chOff x="7487317" y="3612280"/>
            <a:chExt cx="1618489" cy="230832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A4A716F-9956-42D4-94E5-015E4837EEA8}"/>
                </a:ext>
              </a:extLst>
            </p:cNvPr>
            <p:cNvSpPr/>
            <p:nvPr/>
          </p:nvSpPr>
          <p:spPr>
            <a:xfrm>
              <a:off x="7753370" y="3612280"/>
              <a:ext cx="1352436" cy="2308324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zw"/>
                  <a:ea typeface="Microsoft YaHei" panose="020B0503020204020204" pitchFamily="34" charset="-122"/>
                  <a:cs typeface="zw"/>
                </a:rPr>
                <a:t>nous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zw"/>
                  <a:ea typeface="Microsoft YaHei" panose="020B0503020204020204" pitchFamily="34" charset="-122"/>
                  <a:cs typeface="zw"/>
                </a:rPr>
                <a:t>：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zw"/>
                  <a:ea typeface="Microsoft YaHei" panose="020B0503020204020204" pitchFamily="34" charset="-122"/>
                  <a:cs typeface="zw"/>
                </a:rPr>
                <a:t>内心相信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zw"/>
                  <a:cs typeface="zw"/>
                </a:rPr>
                <a:t>/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zw"/>
                  <a:cs typeface="zw"/>
                </a:rPr>
                <a:t>接受的思想，特别是所相信的基本原则及价值体系。通过接受从外界而来的信息而建立，是人衡量、理解事物的依据。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w"/>
                <a:ea typeface="zw"/>
                <a:cs typeface="zw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7BC20B4-51FF-4C3B-995E-27B4397AD2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7317" y="3860064"/>
              <a:ext cx="266053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DD94998-1956-4283-88CD-72F754757BE9}"/>
              </a:ext>
            </a:extLst>
          </p:cNvPr>
          <p:cNvSpPr txBox="1"/>
          <p:nvPr/>
        </p:nvSpPr>
        <p:spPr>
          <a:xfrm>
            <a:off x="7698491" y="1192849"/>
            <a:ext cx="1398012" cy="1938992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12:2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不要效法这个世界，只要心意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(nous)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更新而变化，叫你们察验何为神的善良、纯全、可喜悦的旨意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86D7E649-AE38-4AC4-98B6-4C32B4992B46}"/>
              </a:ext>
            </a:extLst>
          </p:cNvPr>
          <p:cNvSpPr/>
          <p:nvPr/>
        </p:nvSpPr>
        <p:spPr>
          <a:xfrm flipV="1">
            <a:off x="7422208" y="2247900"/>
            <a:ext cx="247765" cy="1012875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71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5:15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你们要谨慎行事，不要象愚昧人，当象智慧人。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5:16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要爱惜（赎回）光阴，因为现今的世代邪恶。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5:17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不要作糊涂人，要明白主的旨意如何。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5:18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不要醉酒，酒能使人放蕩；乃要被圣灵充满。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5:19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当用诗章、颂词、灵歌、彼此对说，口唱心和的赞美主。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5:20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凡事要奉我们主耶稣基督的名常常感谢父神。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5:15 See then that you walk circumspectly, not as fools but as wise, 5:16 redeeming the time, because the days are evil. 5:17 Therefore do not be unwise, but understand what the will of the Lord is.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5:18 And do not be drunk with wine, in which is dissipation; but be filled with the Spirit, 5:19 speaking to one another in psalms and hymns and spiritual songs, singing and making melody in your heart to the Lord, 5:20 giving thanks always for all things to God the Father in the name of our Lord Jesus Christ,</a:t>
            </a: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9D05CB-B81A-4E42-A1FE-A98E4E18AF35}"/>
              </a:ext>
            </a:extLst>
          </p:cNvPr>
          <p:cNvSpPr txBox="1"/>
          <p:nvPr/>
        </p:nvSpPr>
        <p:spPr>
          <a:xfrm>
            <a:off x="5791200" y="645352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如何被圣灵充满？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CBEA19E-6DD5-49B2-8813-806E84263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4000500"/>
            <a:ext cx="2965518" cy="16064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A8818F-D39C-45CA-A5EC-803554BC6400}"/>
              </a:ext>
            </a:extLst>
          </p:cNvPr>
          <p:cNvSpPr txBox="1"/>
          <p:nvPr/>
        </p:nvSpPr>
        <p:spPr>
          <a:xfrm>
            <a:off x="5200828" y="1076920"/>
            <a:ext cx="3859416" cy="280076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 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第叁日，在加利利的迦拿有娶亲的筵席，耶稣的母亲在那里。 </a:t>
            </a: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 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耶稣和他的门徒也被请去赴席。 </a:t>
            </a: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2:3 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酒用尽了，耶稣的母亲对他说：「他们没有酒了。」 </a:t>
            </a: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2:4 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耶稣说：「母亲（原文是妇人），我与你有甚么相干？我的时候还没有到。」 </a:t>
            </a: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2:5 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他母亲对用人说：「他告诉你们甚么，你们就做甚么。」 </a:t>
            </a: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2:6 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照犹太人洁净的规矩，有六口石缸摆在那里，每口可以盛两叁桶水。 </a:t>
            </a: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耶稣对用人说：「把缸倒满了水。他们就倒满了，直到缸口。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37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5:15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你们要谨慎行事，不要象愚昧人，当象智慧人。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5:16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要爱惜（赎回）光阴，因为现今的世代邪恶。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5:17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不要作糊涂人，要明白主的旨意如何。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5:18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不要醉酒，酒能使人放蕩；乃要被圣灵充满。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5:19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当用诗章、颂词、灵歌、彼此对说，口唱心和的赞美主。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5:20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凡事要奉我们主耶稣基督的名常常感谢父神。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5:15 See then that you walk circumspectly, not as fools but as wise, 5:16 redeeming the time, because the days are evil. 5:17 Therefore do not be unwise, but understand what the will of the Lord is.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5:18 And do not be drunk with wine, in which is dissipation; but be filled with the Spirit, 5:19 speaking to one another in psalms and hymns and spiritual songs, singing and making melody in your heart to the Lord, 5:20 giving thanks always for all things to God the Father in the name of our Lord Jesus Christ,</a:t>
            </a: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CBEA19E-6DD5-49B2-8813-806E84263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4000500"/>
            <a:ext cx="2965518" cy="16064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A8818F-D39C-45CA-A5EC-803554BC6400}"/>
              </a:ext>
            </a:extLst>
          </p:cNvPr>
          <p:cNvSpPr txBox="1"/>
          <p:nvPr/>
        </p:nvSpPr>
        <p:spPr>
          <a:xfrm>
            <a:off x="5200828" y="1076920"/>
            <a:ext cx="3859416" cy="230832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2:8 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耶稣又说：「现在可以舀出来，送给管筵席的。他们就送了去。」 </a:t>
            </a: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2:9 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管筵席的尝了那水变的酒，并不知道是那里来的，只有舀水的用人知道。管筵席的便叫新郎来， </a:t>
            </a: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2:10 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对他说：「人都是先摆上好酒，等客喝足了，纔摆上次的，你倒把好酒留到如今！」 </a:t>
            </a: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2:11 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这是耶稣所行的头一件神蹟，是在加利利的迦拿行的，显出他的荣耀来；他的门徒就信他了。 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60FC50-F248-4ACF-9251-95217555194E}"/>
              </a:ext>
            </a:extLst>
          </p:cNvPr>
          <p:cNvSpPr txBox="1"/>
          <p:nvPr/>
        </p:nvSpPr>
        <p:spPr>
          <a:xfrm>
            <a:off x="5791200" y="645352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如何被圣灵充满？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66721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5:15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你们要谨慎行事，不要象愚昧人，当象智慧人。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5:16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要爱惜（赎回）光阴，因为现今的世代邪恶。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5:17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不要作糊涂人，要明白主的旨意如何。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5:18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不要醉酒，酒能使人放蕩；乃要被圣灵充满。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5:19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当用诗章、颂词、灵歌、彼此对说，口唱心和的赞美主。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5:20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凡事要奉我们主耶稣基督的名常常感谢父神。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5:15 See then that you walk circumspectly, not as fools but as wise, 5:16 redeeming the time, because the days are evil. 5:17 Therefore do not be unwise, but understand what the will of the Lord is.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5:18 And do not be drunk with wine, in which is dissipation; but be filled with the Spirit, 5:19 speaking to one another in psalms and hymns and spiritual songs, singing and making melody in your heart to the Lord, 5:20 giving thanks always for all things to God the Father in the name of our Lord Jesus Christ,</a:t>
            </a: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E4978DD-F648-4355-9CEB-580C7BB55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214815"/>
            <a:ext cx="2702819" cy="351582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D41F569-AEFE-470E-BE94-E11FC3A7C85A}"/>
              </a:ext>
            </a:extLst>
          </p:cNvPr>
          <p:cNvGrpSpPr/>
          <p:nvPr/>
        </p:nvGrpSpPr>
        <p:grpSpPr>
          <a:xfrm>
            <a:off x="7449312" y="3368576"/>
            <a:ext cx="1618489" cy="2308324"/>
            <a:chOff x="7487317" y="3612280"/>
            <a:chExt cx="1618489" cy="230832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D921E65-A79D-4392-BBCE-363A36D229B4}"/>
                </a:ext>
              </a:extLst>
            </p:cNvPr>
            <p:cNvSpPr/>
            <p:nvPr/>
          </p:nvSpPr>
          <p:spPr>
            <a:xfrm>
              <a:off x="7753370" y="3612280"/>
              <a:ext cx="1352436" cy="2308324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zw"/>
                  <a:ea typeface="Microsoft YaHei" panose="020B0503020204020204" pitchFamily="34" charset="-122"/>
                  <a:cs typeface="zw"/>
                </a:rPr>
                <a:t>nous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zw"/>
                  <a:ea typeface="Microsoft YaHei" panose="020B0503020204020204" pitchFamily="34" charset="-122"/>
                  <a:cs typeface="zw"/>
                </a:rPr>
                <a:t>：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zw"/>
                  <a:ea typeface="Microsoft YaHei" panose="020B0503020204020204" pitchFamily="34" charset="-122"/>
                  <a:cs typeface="zw"/>
                </a:rPr>
                <a:t>内心相信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zw"/>
                  <a:cs typeface="zw"/>
                </a:rPr>
                <a:t>/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zw"/>
                  <a:cs typeface="zw"/>
                </a:rPr>
                <a:t>接受的思想，特别是所相信的基本原则及价值体系。通过接受从外界而来的信息而建立，是人衡量、理解事物的依据。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w"/>
                <a:ea typeface="zw"/>
                <a:cs typeface="zw"/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8CE37AF-8F62-4CF3-8061-0A13C13C44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7317" y="3860064"/>
              <a:ext cx="266053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8DBE079-F520-4CA9-96F0-418B90559B93}"/>
              </a:ext>
            </a:extLst>
          </p:cNvPr>
          <p:cNvSpPr txBox="1"/>
          <p:nvPr/>
        </p:nvSpPr>
        <p:spPr>
          <a:xfrm>
            <a:off x="7698491" y="1192849"/>
            <a:ext cx="1398012" cy="1938992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12:2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不要效法这个世界，只要心意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(nous)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更新而变化，叫你们察验何为神的善良、纯全、可喜悦的旨意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6714E107-978B-4794-9B23-D4E76CEAD66F}"/>
              </a:ext>
            </a:extLst>
          </p:cNvPr>
          <p:cNvSpPr/>
          <p:nvPr/>
        </p:nvSpPr>
        <p:spPr>
          <a:xfrm flipV="1">
            <a:off x="7422208" y="2247900"/>
            <a:ext cx="247765" cy="1012875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056" name="Picture 8" descr="每日一句話》20200214「他要像一棵樹栽在溪水旁，按時候結果子。」 – 福音-Gospel">
            <a:extLst>
              <a:ext uri="{FF2B5EF4-FFF2-40B4-BE49-F238E27FC236}">
                <a16:creationId xmlns:a16="http://schemas.microsoft.com/office/drawing/2014/main" id="{46EA2A1D-9676-41D0-83F3-EC27CAA22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397" y="3726180"/>
            <a:ext cx="1855571" cy="185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A37FEFD-C02E-45EA-970F-B044BE3D4E23}"/>
              </a:ext>
            </a:extLst>
          </p:cNvPr>
          <p:cNvSpPr txBox="1"/>
          <p:nvPr/>
        </p:nvSpPr>
        <p:spPr>
          <a:xfrm>
            <a:off x="5791200" y="645352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如何被圣灵充满？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9925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5:15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你们要谨慎行事，</a:t>
            </a:r>
            <a:r>
              <a:rPr lang="zh-CN" altLang="en-US" sz="17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不要象愚昧人，当象智慧人。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5:16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要爱惜（赎回）光阴，因为现今的世代邪恶。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5:17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不要作糊涂人，要明白主的旨意如何。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5:18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不要醉酒，酒能使人放蕩；乃要被圣灵充满。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5:19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当用诗章、颂词、灵歌、彼此对说，口唱心和的赞美主。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5:20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凡事要奉我们主耶稣基督的名常常感谢父神。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5:15 See then that you walk circumspectly, </a:t>
            </a:r>
            <a:r>
              <a:rPr lang="en-US" altLang="zh-CN" sz="155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not as fools but as wise,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5:16 redeeming the time, because the days are evil. 5:17 Therefore do not be unwise, but understand what the will of the Lord is.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5:18 And do not be drunk with wine, in which is dissipation; but be filled with the Spirit, 5:19 speaking to one another in psalms and hymns and spiritual songs, singing and making melody in your heart to the Lord, 5:20 giving thanks always for all things to God the Father in the name of our Lord Jesus Christ,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9D05CB-B81A-4E42-A1FE-A98E4E18AF35}"/>
              </a:ext>
            </a:extLst>
          </p:cNvPr>
          <p:cNvSpPr txBox="1"/>
          <p:nvPr/>
        </p:nvSpPr>
        <p:spPr>
          <a:xfrm>
            <a:off x="5282204" y="645352"/>
            <a:ext cx="363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作智慧人是可以选择的吗？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90D03B-581E-4F49-998C-6B1F86E05E38}"/>
              </a:ext>
            </a:extLst>
          </p:cNvPr>
          <p:cNvSpPr txBox="1"/>
          <p:nvPr/>
        </p:nvSpPr>
        <p:spPr>
          <a:xfrm>
            <a:off x="5241639" y="1107017"/>
            <a:ext cx="3859416" cy="410881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传</a:t>
            </a:r>
            <a:r>
              <a:rPr lang="en-US" altLang="zh-CN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 </a:t>
            </a:r>
            <a:r>
              <a:rPr lang="zh-CN" alt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凡事都有定期，天下万务都有定时。 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生有时，死有时；栽种有时，拔出所栽种的也有时； 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3:3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杀戮有时，医治有时；拆毁有时，建造有时； 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哭有时，笑有时；哀恸有时，跳舞有时； 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抛掷石头有时，堆聚石头有时；怀抱有时，不怀抱有时； 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3:6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寻找有时，失落有时；保守有时，捨弃有时； 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3:7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撕裂有时，缝补有时；静默有时，言语有时； 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3:8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喜爱有时，恨恶有时；争战有时，和好有时。 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3:9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这样看来，做事的人在他的劳碌上有甚么益处呢？ 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3:10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我见　神叫世人劳苦，使他们在其中受经练。 </a:t>
            </a:r>
            <a:r>
              <a:rPr lang="en-US" altLang="zh-CN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3:11 </a:t>
            </a:r>
            <a:r>
              <a:rPr lang="zh-CN" alt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神造万物，各按其时成为美好，又将永生（原文是永远）安置在世人心里。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 </a:t>
            </a:r>
            <a:endParaRPr lang="en-US" altLang="zh-CN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神从始至终的作为，人不能参透。 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DFFC6C-E520-4F9C-8E7F-DDEF7B6C9249}"/>
              </a:ext>
            </a:extLst>
          </p:cNvPr>
          <p:cNvSpPr/>
          <p:nvPr/>
        </p:nvSpPr>
        <p:spPr>
          <a:xfrm>
            <a:off x="7163727" y="4495800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(without which)</a:t>
            </a:r>
            <a:r>
              <a:rPr lang="zh-CN" altLang="en-US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　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5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5:15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你们要谨慎行事，</a:t>
            </a:r>
            <a:r>
              <a:rPr lang="zh-CN" altLang="en-US" sz="17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不要象愚昧人，当象智慧人。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5:16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要爱惜（赎回）光阴，因为现今的世代邪恶。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5:17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不要作糊涂人，要明白主的旨意如何。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5:18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不要醉酒，酒能使人放蕩；乃要被圣灵充满。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5:19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当用诗章、颂词、灵歌、彼此对说，口唱心和的赞美主。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5:20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凡事要奉我们主耶稣基督的名常常感谢父神。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5:15 See then that you walk circumspectly, </a:t>
            </a:r>
            <a:r>
              <a:rPr lang="en-US" altLang="zh-CN" sz="155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not as fools but as wise,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5:16 redeeming the time, because the days are evil. 5:17 Therefore do not be unwise, but understand what the will of the Lord is.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5:18 And do not be drunk with wine, in which is dissipation; but be filled with the Spirit, 5:19 speaking to one another in psalms and hymns and spiritual songs, singing and making melody in your heart to the Lord, 5:20 giving thanks always for all things to God the Father in the name of our Lord Jesus Christ,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9D05CB-B81A-4E42-A1FE-A98E4E18AF35}"/>
              </a:ext>
            </a:extLst>
          </p:cNvPr>
          <p:cNvSpPr txBox="1"/>
          <p:nvPr/>
        </p:nvSpPr>
        <p:spPr>
          <a:xfrm>
            <a:off x="5282204" y="645352"/>
            <a:ext cx="363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作智慧人是可以选择的吗？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90D03B-581E-4F49-998C-6B1F86E05E38}"/>
              </a:ext>
            </a:extLst>
          </p:cNvPr>
          <p:cNvSpPr txBox="1"/>
          <p:nvPr/>
        </p:nvSpPr>
        <p:spPr>
          <a:xfrm>
            <a:off x="5241639" y="1107017"/>
            <a:ext cx="3859416" cy="424731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林前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2:9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如经上所记：神为爱他的人所预备的是眼睛未曾看见，耳朵未曾听见，人心也未曾想到的。 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2:10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只有神藉着圣灵向我们显明了，因为圣灵参透万事，就是神深奥的事也参透了。 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2:11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除了在人里头的灵，谁知道人的事；象这样，除了神的灵，也没有人知道神的事。 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2:12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我们所领受的，并不是世上的灵，乃是从神来的灵，叫我们能知道神开恩赐给我们的事。 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2:13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并且我们讲说这些事，不是用人智慧所指教的言语，乃是用圣灵所指教的言语，将属灵的话解释属灵的事。（或作：将属灵的事讲与属灵的人） 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2:14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然而，属血气的人不领会神圣灵的事，反倒以为愚拙，并且不能知道，因为这些事唯有属灵的人纔能看透。 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2:15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属灵的人能看透万事，却没有一人能看透了他。 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2:16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谁曾知道主的心去教导他呢？但我们是有基督的心了。 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335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5:15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你们要谨慎行事，</a:t>
            </a:r>
            <a:r>
              <a:rPr lang="zh-CN" altLang="en-US" sz="17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不要象愚昧人，当象智慧人。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5:16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要爱惜（赎回）光阴，因为现今的世代邪恶。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5:17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不要作糊涂人，要明白主的旨意如何。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5:18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不要醉酒，酒能使人放蕩；乃要被圣灵充满。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5:19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当用诗章、颂词、灵歌、彼此对说，口唱心和的赞美主。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5:20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凡事要奉我们主耶稣基督的名常常感谢父神。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5:15 See then that you walk circumspectly, </a:t>
            </a:r>
            <a:r>
              <a:rPr lang="en-US" altLang="zh-CN" sz="155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not as fools but as wise,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5:16 redeeming the time, because the days are evil. 5:17 Therefore do not be unwise, but understand what the will of the Lord is.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5:18 And do not be drunk with wine, in which is dissipation; but be filled with the Spirit, 5:19 speaking to one another in psalms and hymns and spiritual songs, singing and making melody in your heart to the Lord, 5:20 giving thanks always for all things to God the Father in the name of our Lord Jesus Christ,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53DD59-FC33-4C30-8E97-78114625E297}"/>
              </a:ext>
            </a:extLst>
          </p:cNvPr>
          <p:cNvSpPr txBox="1"/>
          <p:nvPr/>
        </p:nvSpPr>
        <p:spPr>
          <a:xfrm>
            <a:off x="5241639" y="1107017"/>
            <a:ext cx="3859416" cy="230832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诗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73:1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（亚萨的诗。）　神实在恩待以色列那些清心的人！ 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73:2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至于我，我的脚几乎失闪；我的脚险些滑跌。 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73:3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我见恶人和狂傲人享平安就心怀不平。 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73:4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他们死的时候没有疼痛；他们的力气却也壮实。 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73:5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他们不象别人受苦，也不象别人遭灾。 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73:6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所以，骄傲如链子戴在他们的项上；强暴象衣裳遮住他们的身体。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2C7CAA-30A9-4587-B3D1-07B9F3B73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218068"/>
            <a:ext cx="2667000" cy="14447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C2A225-F5DA-4080-9D0F-16CF16FB0DC5}"/>
              </a:ext>
            </a:extLst>
          </p:cNvPr>
          <p:cNvSpPr txBox="1"/>
          <p:nvPr/>
        </p:nvSpPr>
        <p:spPr>
          <a:xfrm>
            <a:off x="5282204" y="645352"/>
            <a:ext cx="363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作智慧人是可以选择的吗？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7980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5:15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你们要谨慎行事，</a:t>
            </a:r>
            <a:r>
              <a:rPr lang="zh-CN" altLang="en-US" sz="17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不要象愚昧人，当象智慧人。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5:16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要爱惜（赎回）光阴，因为现今的世代邪恶。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5:17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不要作糊涂人，要明白主的旨意如何。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5:18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不要醉酒，酒能使人放蕩；乃要被圣灵充满。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5:19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当用诗章、颂词、灵歌、彼此对说，口唱心和的赞美主。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5:20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凡事要奉我们主耶稣基督的名常常感谢父神。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5:15 See then that you walk circumspectly, </a:t>
            </a:r>
            <a:r>
              <a:rPr lang="en-US" altLang="zh-CN" sz="155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not as fools but as wise,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5:16 redeeming the time, because the days are evil. 5:17 Therefore do not be unwise, but understand what the will of the Lord is.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5:18 And do not be drunk with wine, in which is dissipation; but be filled with the Spirit, 5:19 speaking to one another in psalms and hymns and spiritual songs, singing and making melody in your heart to the Lord, 5:20 giving thanks always for all things to God the Father in the name of our Lord Jesus Christ,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53DD59-FC33-4C30-8E97-78114625E297}"/>
              </a:ext>
            </a:extLst>
          </p:cNvPr>
          <p:cNvSpPr txBox="1"/>
          <p:nvPr/>
        </p:nvSpPr>
        <p:spPr>
          <a:xfrm>
            <a:off x="5241639" y="1107017"/>
            <a:ext cx="3859416" cy="25545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诗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73:7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他们的眼睛因体胖而凸出；他们所得的，过于心里所想的。 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73:8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他们讥笑人，凭恶意说欺压人的话；他们说话自高。 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73:9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他们的口亵渎上天；他们的舌毁谤全地。 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73:10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　神的民归到这里，喝尽了满杯的苦水。 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73:11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他们说：神怎能晓得？至高者岂有知识呢？ 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73:12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看哪，这就是恶人；他们既是常享安逸，财宝便加增。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73:13 </a:t>
            </a:r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我实在徒然洁净了我的心，徒然洗手表明无辜。 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4A200A-0572-4A94-8604-FC34E7187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218068"/>
            <a:ext cx="2667000" cy="14447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E5D233-D123-40EF-9263-691D538088E8}"/>
              </a:ext>
            </a:extLst>
          </p:cNvPr>
          <p:cNvSpPr txBox="1"/>
          <p:nvPr/>
        </p:nvSpPr>
        <p:spPr>
          <a:xfrm>
            <a:off x="5282204" y="645352"/>
            <a:ext cx="363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作智慧人是可以选择的吗？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69908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5:15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你们要谨慎行事，</a:t>
            </a:r>
            <a:r>
              <a:rPr lang="zh-CN" altLang="en-US" sz="17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不要象愚昧人，当象智慧人。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5:16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要爱惜（赎回）光阴，因为现今的世代邪恶。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5:17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不要作糊涂人，要明白主的旨意如何。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5:18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不要醉酒，酒能使人放蕩；乃要被圣灵充满。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5:19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当用诗章、颂词、灵歌、彼此对说，口唱心和的赞美主。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5:20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凡事要奉我们主耶稣基督的名常常感谢父神。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5:15 See then that you walk circumspectly, </a:t>
            </a:r>
            <a:r>
              <a:rPr lang="en-US" altLang="zh-CN" sz="155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not as fools but as wise,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5:16 redeeming the time, because the days are evil. 5:17 Therefore do not be unwise, but understand what the will of the Lord is.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5:18 And do not be drunk with wine, in which is dissipation; but be filled with the Spirit, 5:19 speaking to one another in psalms and hymns and spiritual songs, singing and making melody in your heart to the Lord, 5:20 giving thanks always for all things to God the Father in the name of our Lord Jesus Christ,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53DD59-FC33-4C30-8E97-78114625E297}"/>
              </a:ext>
            </a:extLst>
          </p:cNvPr>
          <p:cNvSpPr txBox="1"/>
          <p:nvPr/>
        </p:nvSpPr>
        <p:spPr>
          <a:xfrm>
            <a:off x="5241639" y="1107017"/>
            <a:ext cx="3859416" cy="30469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诗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73:14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因为，我终日遭灾难；每早晨受惩治。 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73:15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我若说，我要这样讲，这就是以奸诈待你的众子。 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73:16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我思索怎能明白这事，眼看实係为难， 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73:17 </a:t>
            </a:r>
            <a:r>
              <a:rPr lang="zh-CN" alt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等我进了神的圣所，思想他们的结局。 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73:18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你实在把他们安在滑地，使他们掉在沉沦之中。 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73:19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他们转眼之间成了何等的荒凉！他们被惊恐灭尽了。 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73:20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人睡醒了，怎样看梦；主啊，你醒了也必照样轻看他们的影象。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73:21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因而，我心里发酸，肺腑被刺。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73:22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我这样愚昧无知，在你面前如畜类一般。 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A45E23-D64F-4DF3-A5C8-64FC1A67A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218068"/>
            <a:ext cx="2667000" cy="14447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6E33CE-49CF-4DC4-B5E6-71268128EF86}"/>
              </a:ext>
            </a:extLst>
          </p:cNvPr>
          <p:cNvSpPr txBox="1"/>
          <p:nvPr/>
        </p:nvSpPr>
        <p:spPr>
          <a:xfrm>
            <a:off x="5282204" y="645352"/>
            <a:ext cx="363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作智慧人是可以选择的吗？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16807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5:15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你们要谨慎行事，</a:t>
            </a:r>
            <a:r>
              <a:rPr lang="zh-CN" altLang="en-US" sz="17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不要象愚昧人，当象智慧人。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5:16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要爱惜（赎回）光阴，因为现今的世代邪恶。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5:17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不要作糊涂人，要明白主的旨意如何。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5:18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不要醉酒，酒能使人放蕩；乃要被圣灵充满。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5:19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当用诗章、颂词、灵歌、彼此对说，口唱心和的赞美主。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5:20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凡事要奉我们主耶稣基督的名常常感谢父神。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5:15 See then that you walk circumspectly, </a:t>
            </a:r>
            <a:r>
              <a:rPr lang="en-US" altLang="zh-CN" sz="155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not as fools but as wise,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5:16 redeeming the time, because the days are evil. 5:17 Therefore do not be unwise, but understand what the will of the Lord is.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5:18 And do not be drunk with wine, in which is dissipation; but be filled with the Spirit, 5:19 speaking to one another in psalms and hymns and spiritual songs, singing and making melody in your heart to the Lord, 5:20 giving thanks always for all things to God the Father in the name of our Lord Jesus Christ,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53DD59-FC33-4C30-8E97-78114625E297}"/>
              </a:ext>
            </a:extLst>
          </p:cNvPr>
          <p:cNvSpPr txBox="1"/>
          <p:nvPr/>
        </p:nvSpPr>
        <p:spPr>
          <a:xfrm>
            <a:off x="5241639" y="1107017"/>
            <a:ext cx="3859416" cy="280076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诗 </a:t>
            </a: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73:23 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然而，我常与你同在；你搀着我的右手。 </a:t>
            </a: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73:24 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你要以你的训言引导我，以后必接我到荣耀里。 </a:t>
            </a: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73:25 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除你以外，在天上我有谁呢？除你以外，在地上我也没有所爱慕的。 </a:t>
            </a: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73:26 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我的肉体和我的心肠衰残；但　神是我心里的力量，又是我的福份，直到永远。 </a:t>
            </a: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73:27 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远离你的，必要死亡；凡离弃你行邪淫的，你都灭绝了。 </a:t>
            </a: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73:28 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但我亲近　神是与我有益；我以主耶和华为我的避难所，好叫我述说你一切的作为。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323E0D-A26A-4769-8E85-287AADAD8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218068"/>
            <a:ext cx="2667000" cy="14447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F0C2DC-4B7F-43E6-83F7-13358348B4F7}"/>
              </a:ext>
            </a:extLst>
          </p:cNvPr>
          <p:cNvSpPr txBox="1"/>
          <p:nvPr/>
        </p:nvSpPr>
        <p:spPr>
          <a:xfrm>
            <a:off x="5282204" y="645352"/>
            <a:ext cx="363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作智慧人是可以选择的吗？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80779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5:15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你们要谨慎行事，</a:t>
            </a:r>
            <a:r>
              <a:rPr lang="zh-CN" altLang="en-US" sz="17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不要象愚昧人，当象智慧人。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5:16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要爱惜（赎回）光阴，因为现今的世代邪恶。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5:17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不要作糊涂人，要明白主的旨意如何。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5:18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不要醉酒，酒能使人放蕩；乃要被圣灵充满。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5:19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当用诗章、颂词、灵歌、彼此对说，口唱心和的赞美主。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5:20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凡事要奉我们主耶稣基督的名常常感谢父神。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5:15 See then that you walk circumspectly, </a:t>
            </a:r>
            <a:r>
              <a:rPr lang="en-US" altLang="zh-CN" sz="155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not as fools but as wise,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5:16 redeeming the time, because the days are evil. 5:17 Therefore do not be unwise, but understand what the will of the Lord is.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5:18 And do not be drunk with wine, in which is dissipation; but be filled with the Spirit, 5:19 speaking to one another in psalms and hymns and spiritual songs, singing and making melody in your heart to the Lord, 5:20 giving thanks always for all things to God the Father in the name of our Lord Jesus Christ,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323E0D-A26A-4769-8E85-287AADAD8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218068"/>
            <a:ext cx="2667000" cy="14447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4A94C1-6966-4223-9E9F-AA3FB131D0B2}"/>
              </a:ext>
            </a:extLst>
          </p:cNvPr>
          <p:cNvSpPr txBox="1"/>
          <p:nvPr/>
        </p:nvSpPr>
        <p:spPr>
          <a:xfrm>
            <a:off x="5282204" y="645352"/>
            <a:ext cx="363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作智慧人是可以选择的吗？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15" name="Picture 2" descr="Related image">
            <a:extLst>
              <a:ext uri="{FF2B5EF4-FFF2-40B4-BE49-F238E27FC236}">
                <a16:creationId xmlns:a16="http://schemas.microsoft.com/office/drawing/2014/main" id="{DDF10CAD-866A-416C-904F-EEA3B982A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303" y="3071047"/>
            <a:ext cx="1501097" cy="99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8FEC7B-5AE0-49E9-AACC-CECFCEAA3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7997" y="1113228"/>
            <a:ext cx="3035880" cy="20309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DAA60C6-436C-4DBF-82F8-F83977DA8BF7}"/>
              </a:ext>
            </a:extLst>
          </p:cNvPr>
          <p:cNvGrpSpPr/>
          <p:nvPr/>
        </p:nvGrpSpPr>
        <p:grpSpPr>
          <a:xfrm>
            <a:off x="5348374" y="2164508"/>
            <a:ext cx="2998683" cy="2036352"/>
            <a:chOff x="5348374" y="2164508"/>
            <a:chExt cx="2998683" cy="203635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9C8D879-4D07-4037-8BC6-498380FB275B}"/>
                </a:ext>
              </a:extLst>
            </p:cNvPr>
            <p:cNvGrpSpPr/>
            <p:nvPr/>
          </p:nvGrpSpPr>
          <p:grpSpPr>
            <a:xfrm>
              <a:off x="5348374" y="2468224"/>
              <a:ext cx="1738226" cy="1732636"/>
              <a:chOff x="2664755" y="-309201"/>
              <a:chExt cx="1738226" cy="1732636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FAEE669-7B01-497B-99A0-FED6A21E534B}"/>
                  </a:ext>
                </a:extLst>
              </p:cNvPr>
              <p:cNvSpPr/>
              <p:nvPr/>
            </p:nvSpPr>
            <p:spPr>
              <a:xfrm>
                <a:off x="2664755" y="346217"/>
                <a:ext cx="173822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>
                      <a:glow rad="88900">
                        <a:prstClr val="black"/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特别指天然人用来解决内心空虚和定罪感的人、事、物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glow rad="88900">
                      <a:prstClr val="black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9B101C15-BA74-429E-9CE5-AF46708C29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05683" y="-309201"/>
                <a:ext cx="466505" cy="614128"/>
              </a:xfrm>
              <a:prstGeom prst="straightConnector1">
                <a:avLst/>
              </a:prstGeom>
              <a:ln w="63500">
                <a:solidFill>
                  <a:srgbClr val="FFFF00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8B8B587-BD6F-4ECC-A9EC-16937B46D204}"/>
                </a:ext>
              </a:extLst>
            </p:cNvPr>
            <p:cNvSpPr/>
            <p:nvPr/>
          </p:nvSpPr>
          <p:spPr>
            <a:xfrm>
              <a:off x="7508857" y="2164508"/>
              <a:ext cx="838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glow rad="88900">
                      <a:prstClr val="black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偶像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B470BAE5-40BC-4A38-8F94-D0BF5850642E}"/>
              </a:ext>
            </a:extLst>
          </p:cNvPr>
          <p:cNvSpPr/>
          <p:nvPr/>
        </p:nvSpPr>
        <p:spPr>
          <a:xfrm>
            <a:off x="6581207" y="2216423"/>
            <a:ext cx="941563" cy="40975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92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5:15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你们要谨慎行事，</a:t>
            </a:r>
            <a:r>
              <a:rPr lang="zh-CN" altLang="en-US" sz="17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不要象愚昧人，当象智慧人。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5:16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要爱惜（赎回）光阴，因为现今的世代邪恶。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5:17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不要作糊涂人，要明白主的旨意如何。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5:18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不要醉酒，酒能使人放蕩；乃要被圣灵充满。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5:19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当用诗章、颂词、灵歌、彼此对说，口唱心和的赞美主。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5:20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凡事要奉我们主耶稣基督的名常常感谢父神。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933700"/>
            <a:ext cx="5097844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Eph 5:15 See then that you walk circumspectly, </a:t>
            </a:r>
            <a:r>
              <a:rPr lang="en-US" altLang="zh-CN" sz="155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not as fools but as wise,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5:16 redeeming the time, because the days are evil. 5:17 Therefore do not be unwise, but understand what the will of the Lord is.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5:18 And do not be drunk with wine, in which is dissipation; but be filled with the Spirit, 5:19 speaking to one another in psalms and hymns and spiritual songs, singing and making melody in your heart to the Lord, 5:20 giving thanks always for all things to God the Father in the name of our Lord Jesus Christ,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9EE877-42DF-4C49-9A16-F0E6D0DE7EF5}"/>
              </a:ext>
            </a:extLst>
          </p:cNvPr>
          <p:cNvSpPr txBox="1"/>
          <p:nvPr/>
        </p:nvSpPr>
        <p:spPr>
          <a:xfrm>
            <a:off x="5282204" y="645352"/>
            <a:ext cx="363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作智慧人是可以选择的吗？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E0A66E-5811-4B16-A3C8-66423C97642A}"/>
              </a:ext>
            </a:extLst>
          </p:cNvPr>
          <p:cNvSpPr/>
          <p:nvPr/>
        </p:nvSpPr>
        <p:spPr>
          <a:xfrm>
            <a:off x="5410200" y="1060509"/>
            <a:ext cx="3657601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0A8297B-8EFB-4A98-9EE6-FC05F0FEC47B}"/>
              </a:ext>
            </a:extLst>
          </p:cNvPr>
          <p:cNvSpPr/>
          <p:nvPr/>
        </p:nvSpPr>
        <p:spPr>
          <a:xfrm>
            <a:off x="5556845" y="3846744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A184A4-1CA9-41F1-A705-468A42EFA3C9}"/>
              </a:ext>
            </a:extLst>
          </p:cNvPr>
          <p:cNvSpPr txBox="1"/>
          <p:nvPr/>
        </p:nvSpPr>
        <p:spPr>
          <a:xfrm>
            <a:off x="6144897" y="4696634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3" name="Freeform 60">
            <a:extLst>
              <a:ext uri="{FF2B5EF4-FFF2-40B4-BE49-F238E27FC236}">
                <a16:creationId xmlns:a16="http://schemas.microsoft.com/office/drawing/2014/main" id="{448BAE41-FCE7-423B-921D-E222425B398E}"/>
              </a:ext>
            </a:extLst>
          </p:cNvPr>
          <p:cNvSpPr/>
          <p:nvPr/>
        </p:nvSpPr>
        <p:spPr>
          <a:xfrm rot="17911580" flipH="1">
            <a:off x="7606133" y="1683550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61">
            <a:extLst>
              <a:ext uri="{FF2B5EF4-FFF2-40B4-BE49-F238E27FC236}">
                <a16:creationId xmlns:a16="http://schemas.microsoft.com/office/drawing/2014/main" id="{48C32460-CB17-4AF0-A77F-D92AF0C817AD}"/>
              </a:ext>
            </a:extLst>
          </p:cNvPr>
          <p:cNvSpPr/>
          <p:nvPr/>
        </p:nvSpPr>
        <p:spPr>
          <a:xfrm rot="4189336">
            <a:off x="8041598" y="1418476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reeform 62">
            <a:extLst>
              <a:ext uri="{FF2B5EF4-FFF2-40B4-BE49-F238E27FC236}">
                <a16:creationId xmlns:a16="http://schemas.microsoft.com/office/drawing/2014/main" id="{9E882E5F-904B-4245-A393-38354BC722D3}"/>
              </a:ext>
            </a:extLst>
          </p:cNvPr>
          <p:cNvSpPr/>
          <p:nvPr/>
        </p:nvSpPr>
        <p:spPr>
          <a:xfrm rot="10564281">
            <a:off x="5929460" y="2351474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 63">
            <a:extLst>
              <a:ext uri="{FF2B5EF4-FFF2-40B4-BE49-F238E27FC236}">
                <a16:creationId xmlns:a16="http://schemas.microsoft.com/office/drawing/2014/main" id="{DBA5D7E5-30F1-48A9-9534-061ADF81A4D8}"/>
              </a:ext>
            </a:extLst>
          </p:cNvPr>
          <p:cNvSpPr/>
          <p:nvPr/>
        </p:nvSpPr>
        <p:spPr>
          <a:xfrm rot="7776592">
            <a:off x="8096716" y="2243010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2BCC9F5-4E9B-43FD-88BF-B4BA1D823992}"/>
              </a:ext>
            </a:extLst>
          </p:cNvPr>
          <p:cNvGrpSpPr/>
          <p:nvPr/>
        </p:nvGrpSpPr>
        <p:grpSpPr>
          <a:xfrm>
            <a:off x="6337775" y="1780300"/>
            <a:ext cx="1972621" cy="2943671"/>
            <a:chOff x="6467829" y="2062363"/>
            <a:chExt cx="1972621" cy="2943671"/>
          </a:xfrm>
        </p:grpSpPr>
        <p:sp>
          <p:nvSpPr>
            <p:cNvPr id="28" name="Freeform 65">
              <a:extLst>
                <a:ext uri="{FF2B5EF4-FFF2-40B4-BE49-F238E27FC236}">
                  <a16:creationId xmlns:a16="http://schemas.microsoft.com/office/drawing/2014/main" id="{A30F26DF-F3EB-4551-9F1B-80B767FDF3ED}"/>
                </a:ext>
              </a:extLst>
            </p:cNvPr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D7432C8-CC43-429B-965D-0CC7E0534173}"/>
                </a:ext>
              </a:extLst>
            </p:cNvPr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33" name="Freeform 69">
                <a:extLst>
                  <a:ext uri="{FF2B5EF4-FFF2-40B4-BE49-F238E27FC236}">
                    <a16:creationId xmlns:a16="http://schemas.microsoft.com/office/drawing/2014/main" id="{1F97E69C-0C1B-415B-8306-E707269439A2}"/>
                  </a:ext>
                </a:extLst>
              </p:cNvPr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4723063-4211-4B54-A30C-2A0EAAB6FF48}"/>
                  </a:ext>
                </a:extLst>
              </p:cNvPr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0" name="Freeform 67">
              <a:extLst>
                <a:ext uri="{FF2B5EF4-FFF2-40B4-BE49-F238E27FC236}">
                  <a16:creationId xmlns:a16="http://schemas.microsoft.com/office/drawing/2014/main" id="{454A0C18-6A00-448B-9D2E-9E72325931A4}"/>
                </a:ext>
              </a:extLst>
            </p:cNvPr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68">
              <a:extLst>
                <a:ext uri="{FF2B5EF4-FFF2-40B4-BE49-F238E27FC236}">
                  <a16:creationId xmlns:a16="http://schemas.microsoft.com/office/drawing/2014/main" id="{CB59EA31-CEB1-44A6-BAD6-0080EC6CE879}"/>
                </a:ext>
              </a:extLst>
            </p:cNvPr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Freeform 71">
            <a:extLst>
              <a:ext uri="{FF2B5EF4-FFF2-40B4-BE49-F238E27FC236}">
                <a16:creationId xmlns:a16="http://schemas.microsoft.com/office/drawing/2014/main" id="{EA766601-C1FE-4D05-9F2B-0A36157EA2B7}"/>
              </a:ext>
            </a:extLst>
          </p:cNvPr>
          <p:cNvSpPr/>
          <p:nvPr/>
        </p:nvSpPr>
        <p:spPr>
          <a:xfrm rot="10550135" flipH="1">
            <a:off x="7400578" y="1673165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111CC1F-F28B-4022-9100-6CAC7E5F097F}"/>
              </a:ext>
            </a:extLst>
          </p:cNvPr>
          <p:cNvSpPr txBox="1"/>
          <p:nvPr/>
        </p:nvSpPr>
        <p:spPr>
          <a:xfrm>
            <a:off x="7506666" y="4184453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12A081-F174-4339-90F0-6056009BF2D8}"/>
              </a:ext>
            </a:extLst>
          </p:cNvPr>
          <p:cNvSpPr txBox="1"/>
          <p:nvPr/>
        </p:nvSpPr>
        <p:spPr>
          <a:xfrm rot="19567995">
            <a:off x="7240447" y="1960638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8" name="Freeform 74">
            <a:extLst>
              <a:ext uri="{FF2B5EF4-FFF2-40B4-BE49-F238E27FC236}">
                <a16:creationId xmlns:a16="http://schemas.microsoft.com/office/drawing/2014/main" id="{6B5CDD82-45AD-4BAE-B9DC-C8F2290F27EC}"/>
              </a:ext>
            </a:extLst>
          </p:cNvPr>
          <p:cNvSpPr/>
          <p:nvPr/>
        </p:nvSpPr>
        <p:spPr>
          <a:xfrm rot="16200000" flipH="1" flipV="1">
            <a:off x="7708470" y="2813756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1B205E-FE9B-484D-92D8-19A1C38E15C3}"/>
              </a:ext>
            </a:extLst>
          </p:cNvPr>
          <p:cNvSpPr txBox="1"/>
          <p:nvPr/>
        </p:nvSpPr>
        <p:spPr>
          <a:xfrm>
            <a:off x="6702936" y="4344710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0" name="Freeform 76">
            <a:extLst>
              <a:ext uri="{FF2B5EF4-FFF2-40B4-BE49-F238E27FC236}">
                <a16:creationId xmlns:a16="http://schemas.microsoft.com/office/drawing/2014/main" id="{4813368C-5A63-441A-9315-0E4BBFBEF0F0}"/>
              </a:ext>
            </a:extLst>
          </p:cNvPr>
          <p:cNvSpPr/>
          <p:nvPr/>
        </p:nvSpPr>
        <p:spPr>
          <a:xfrm rot="17911580" flipH="1">
            <a:off x="6614953" y="2349109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617F5B-232E-4BD5-B8F5-B76C31FF97F1}"/>
              </a:ext>
            </a:extLst>
          </p:cNvPr>
          <p:cNvSpPr txBox="1"/>
          <p:nvPr/>
        </p:nvSpPr>
        <p:spPr>
          <a:xfrm>
            <a:off x="6320623" y="4053680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D58F17-3220-4004-A5A8-F9FEFE70358A}"/>
              </a:ext>
            </a:extLst>
          </p:cNvPr>
          <p:cNvSpPr txBox="1"/>
          <p:nvPr/>
        </p:nvSpPr>
        <p:spPr>
          <a:xfrm rot="1445963">
            <a:off x="5781246" y="2904886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3" name="Picture 10" descr="Image result for crow no background">
            <a:extLst>
              <a:ext uri="{FF2B5EF4-FFF2-40B4-BE49-F238E27FC236}">
                <a16:creationId xmlns:a16="http://schemas.microsoft.com/office/drawing/2014/main" id="{1F00810C-D8E9-425A-9F69-7BABE2C94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759" y="1107017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6" descr="Image result for crow no background">
            <a:extLst>
              <a:ext uri="{FF2B5EF4-FFF2-40B4-BE49-F238E27FC236}">
                <a16:creationId xmlns:a16="http://schemas.microsoft.com/office/drawing/2014/main" id="{A473139D-97C5-4063-84EC-CB5C8CE92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364" y="1945857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Freeform 81">
            <a:extLst>
              <a:ext uri="{FF2B5EF4-FFF2-40B4-BE49-F238E27FC236}">
                <a16:creationId xmlns:a16="http://schemas.microsoft.com/office/drawing/2014/main" id="{464CBD81-57B8-4C50-959E-4A38769845B9}"/>
              </a:ext>
            </a:extLst>
          </p:cNvPr>
          <p:cNvSpPr/>
          <p:nvPr/>
        </p:nvSpPr>
        <p:spPr>
          <a:xfrm rot="17052056">
            <a:off x="6434131" y="3310945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6" name="Picture 10" descr="Image result for crow no background">
            <a:extLst>
              <a:ext uri="{FF2B5EF4-FFF2-40B4-BE49-F238E27FC236}">
                <a16:creationId xmlns:a16="http://schemas.microsoft.com/office/drawing/2014/main" id="{4E2C02C6-EA97-42B8-9E43-4E536767E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199" y="1237096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40C2F7E-4717-4B74-9123-538813DE8FE6}"/>
              </a:ext>
            </a:extLst>
          </p:cNvPr>
          <p:cNvSpPr txBox="1"/>
          <p:nvPr/>
        </p:nvSpPr>
        <p:spPr>
          <a:xfrm rot="21294553">
            <a:off x="7376686" y="2895943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8" name="Freeform 84">
            <a:extLst>
              <a:ext uri="{FF2B5EF4-FFF2-40B4-BE49-F238E27FC236}">
                <a16:creationId xmlns:a16="http://schemas.microsoft.com/office/drawing/2014/main" id="{1241938B-3DC8-4DE6-8AA0-2BA0854ADC99}"/>
              </a:ext>
            </a:extLst>
          </p:cNvPr>
          <p:cNvSpPr/>
          <p:nvPr/>
        </p:nvSpPr>
        <p:spPr>
          <a:xfrm rot="17052056">
            <a:off x="7796068" y="3299352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523A00D-6381-4D4F-840A-67804D10A0A1}"/>
              </a:ext>
            </a:extLst>
          </p:cNvPr>
          <p:cNvSpPr txBox="1"/>
          <p:nvPr/>
        </p:nvSpPr>
        <p:spPr>
          <a:xfrm>
            <a:off x="7059984" y="2433703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自我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50" name="Picture 16" descr="Image result for crow no background">
            <a:extLst>
              <a:ext uri="{FF2B5EF4-FFF2-40B4-BE49-F238E27FC236}">
                <a16:creationId xmlns:a16="http://schemas.microsoft.com/office/drawing/2014/main" id="{BDCDB143-0F27-43AC-9896-0DC33986D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754" y="3280088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21A9579-9D61-4B1D-800A-4DD1BFD522B6}"/>
              </a:ext>
            </a:extLst>
          </p:cNvPr>
          <p:cNvSpPr txBox="1"/>
          <p:nvPr/>
        </p:nvSpPr>
        <p:spPr>
          <a:xfrm>
            <a:off x="5500986" y="354960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B7B94F1-EAFB-42C4-BF2A-B4FAEC6932DE}"/>
              </a:ext>
            </a:extLst>
          </p:cNvPr>
          <p:cNvSpPr/>
          <p:nvPr/>
        </p:nvSpPr>
        <p:spPr>
          <a:xfrm>
            <a:off x="5382099" y="1071612"/>
            <a:ext cx="19292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66FF99"/>
                </a:solidFill>
              </a:rPr>
              <a:t>弗5:14 </a:t>
            </a:r>
            <a:r>
              <a:rPr lang="en-US" sz="1400" b="1" dirty="0" err="1">
                <a:solidFill>
                  <a:srgbClr val="66FF99"/>
                </a:solidFill>
              </a:rPr>
              <a:t>所以主说：你这睡着的人当醒过来，从死里复活！基督就要光照你了</a:t>
            </a:r>
            <a:r>
              <a:rPr lang="en-US" sz="1400" b="1" dirty="0">
                <a:solidFill>
                  <a:srgbClr val="66FF99"/>
                </a:solidFill>
              </a:rPr>
              <a:t>。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50B3E19-ABF7-4410-B2AD-5A33FC39E7D5}"/>
              </a:ext>
            </a:extLst>
          </p:cNvPr>
          <p:cNvSpPr/>
          <p:nvPr/>
        </p:nvSpPr>
        <p:spPr>
          <a:xfrm>
            <a:off x="7005888" y="2456452"/>
            <a:ext cx="495534" cy="1669964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20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192CEE-5900-482E-BE20-28652FF1739B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31985</TotalTime>
  <Words>6350</Words>
  <Application>Microsoft Office PowerPoint</Application>
  <PresentationFormat>On-screen Show (16:10)</PresentationFormat>
  <Paragraphs>119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微软雅黑</vt:lpstr>
      <vt:lpstr>微软雅黑</vt:lpstr>
      <vt:lpstr>幼圆</vt:lpstr>
      <vt:lpstr>zw</vt:lpstr>
      <vt:lpstr>Arial</vt:lpstr>
      <vt:lpstr>Arial Narrow</vt:lpstr>
      <vt:lpstr>Calibri</vt:lpstr>
      <vt:lpstr>Century Gothic</vt:lpstr>
      <vt:lpstr>Lao UI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1971</cp:revision>
  <dcterms:created xsi:type="dcterms:W3CDTF">2011-09-04T18:01:24Z</dcterms:created>
  <dcterms:modified xsi:type="dcterms:W3CDTF">2021-03-14T13:55:11Z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