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31"/>
  </p:notesMasterIdLst>
  <p:sldIdLst>
    <p:sldId id="256" r:id="rId5"/>
    <p:sldId id="874" r:id="rId6"/>
    <p:sldId id="876" r:id="rId7"/>
    <p:sldId id="901" r:id="rId8"/>
    <p:sldId id="875" r:id="rId9"/>
    <p:sldId id="877" r:id="rId10"/>
    <p:sldId id="902" r:id="rId11"/>
    <p:sldId id="889" r:id="rId12"/>
    <p:sldId id="890" r:id="rId13"/>
    <p:sldId id="893" r:id="rId14"/>
    <p:sldId id="904" r:id="rId15"/>
    <p:sldId id="907" r:id="rId16"/>
    <p:sldId id="908" r:id="rId17"/>
    <p:sldId id="910" r:id="rId18"/>
    <p:sldId id="911" r:id="rId19"/>
    <p:sldId id="906" r:id="rId20"/>
    <p:sldId id="905" r:id="rId21"/>
    <p:sldId id="913" r:id="rId22"/>
    <p:sldId id="895" r:id="rId23"/>
    <p:sldId id="912" r:id="rId24"/>
    <p:sldId id="898" r:id="rId25"/>
    <p:sldId id="903" r:id="rId26"/>
    <p:sldId id="899" r:id="rId27"/>
    <p:sldId id="900" r:id="rId28"/>
    <p:sldId id="897" r:id="rId29"/>
    <p:sldId id="896" r:id="rId3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DB9861"/>
    <a:srgbClr val="573B25"/>
    <a:srgbClr val="0000FF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94471" autoAdjust="0"/>
  </p:normalViewPr>
  <p:slideViewPr>
    <p:cSldViewPr>
      <p:cViewPr varScale="1">
        <p:scale>
          <a:sx n="120" d="100"/>
          <a:sy n="120" d="100"/>
        </p:scale>
        <p:origin x="848" y="17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3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78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1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4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5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9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4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72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15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36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4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50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9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575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69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73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41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7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3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6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8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9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4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9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44</a:t>
            </a:r>
            <a:r>
              <a:rPr kumimoji="0" lang="zh-CN" altLang="en-US" sz="9600" b="1" i="0" u="none" strike="noStrike" kern="1200" cap="none" spc="0" normalizeH="0" baseline="0" noProof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通过认同我们在神心里的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价值而接受神的爱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D83D752B-BD52-42B9-B706-F8FE085F6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6386946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etail of Christ on the Cross">
            <a:extLst>
              <a:ext uri="{FF2B5EF4-FFF2-40B4-BE49-F238E27FC236}">
                <a16:creationId xmlns:a16="http://schemas.microsoft.com/office/drawing/2014/main" id="{4791C23D-A195-4DCE-8981-3E41F3F5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D6797-44AD-4ED7-85AC-D8E0DB5C2933}"/>
              </a:ext>
            </a:extLst>
          </p:cNvPr>
          <p:cNvSpPr txBox="1"/>
          <p:nvPr/>
        </p:nvSpPr>
        <p:spPr>
          <a:xfrm>
            <a:off x="5181599" y="1447331"/>
            <a:ext cx="3865882" cy="27853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谁能控告神所拣选的人呢？有神称他们为义了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谁能定他们的罪呢？有基督耶稣已经死了，而且从死里复活，现今在神的右边，也替我们祈求。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因我们还软弱的时候，基督就按所定的日期为罪人死。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为义人死，是少有的；为仁人死、或者有敢做的。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唯有基督在我们还作罪人的时候为我们死，神的爱就在此向我们显明了。</a:t>
            </a:r>
          </a:p>
        </p:txBody>
      </p:sp>
    </p:spTree>
    <p:extLst>
      <p:ext uri="{BB962C8B-B14F-4D97-AF65-F5344CB8AC3E}">
        <p14:creationId xmlns:p14="http://schemas.microsoft.com/office/powerpoint/2010/main" val="35195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不但如此，还有利百加，既从一个人，就是从我们的祖宗以撒怀了孕，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（双子还没有生下来，善恶还没有做出来，只因要显明神拣选人的旨意，不在乎人的行为，乃在乎召人的主。）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神就对利百加说：将来大的要服事小的。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正如经上所记：雅各是我所爱的；以扫是我所恶的。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这样，我们可说甚么呢？难道神有甚么不公平么？断乎没有！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9:15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因他对摩西说：我要怜悯谁就怜悯谁，要恩待谁就恩待谁。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据此看来，这不在乎那定意的，也不在乎那奔跑的，只在乎发怜悯的神。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因为经上有话向法老说：我将你兴起来，特要在你身上彰显我的权能，并要使我的名传遍天下。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9:18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如此看来，神要怜悯谁就怜悯谁，要叫谁刚硬就叫谁刚硬。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这样，你必对我说：他为甚么还指责人呢？有谁抗拒他的旨意呢？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你这个人哪，你是谁，竟敢向神强嘴呢？受造之物岂能对造他的说：你为甚么这样造我呢？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窑匠难道没有权柄从一团泥里拿一块做成贵重的器皿，又拿一块做成卑贱的器皿么？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倘若神要显明他的忿怒，彰显他的权能，就多多忍耐宽容那可怒预备遭毁灭的器皿，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1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又要将他丰盛的荣耀彰显在那蒙怜悯早预备得荣耀的器皿上。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这器皿就是我们被神所召的，不但是从犹太人中，也是从外邦人中。这有甚么不可呢？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就象神在何西阿书上说：那本来不是我子民的，我要称为我的子民；本来不是蒙爱的，我要称为蒙爱的。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从前在甚么地方对他们说：你们不是我的子民，将来就在那里称他们为永生神的儿子。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以赛亚指着以色列人喊着说：以色列人虽多如海沙，得救的不过是剩下的余数；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因为主要在世上施行他的话，叫他的话都成全，速速的完结。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1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所以凡有血气的，没有一个因行律法能在神面前称义，因为律法本是叫人知罪。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但如今，神的义在律法以外已经显明出来，有律法和先知为證：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就是神的义，因信耶稣基督加给一切相信的人，并没有分别。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因为世人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都犯了罪，亏缺了神的荣耀；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如今却蒙神的恩典，因基督耶稣的救赎，就白白的称义。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神设立耶稣作挽回祭，是凭着耶稣的血，藉着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信，要显明神的义；因为他用忍耐的心宽容人先时所犯的罪，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7699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弟兄们，我心里所愿的，向神所求的，是要以色列人得救。 </a:t>
            </a:r>
            <a:r>
              <a:rPr lang="en-US" altLang="zh-CN" sz="14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 </a:t>
            </a:r>
            <a:r>
              <a:rPr lang="zh-CN" altLang="en-US" sz="14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我可以證明他们向神有热心，但不是按着真知识； </a:t>
            </a:r>
            <a:r>
              <a:rPr lang="en-US" altLang="zh-CN" sz="14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 </a:t>
            </a:r>
            <a:r>
              <a:rPr lang="zh-CN" altLang="en-US" sz="14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因为不知道神的义，想要立自己的义，就不服神的义了。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10:4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律法的总结就是基督，使凡信他的都得着义。 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10:5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摩西写着说：人若行那出于律法的义，就必因此活着。 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10:6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唯有出于信心的义如此说：你不要心里说：谁要升到天上去呢？就是要领下基督来； 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10:7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谁要下到阴间去呢？就是要领基督从死里上来。 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10:8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他到底怎么说呢？他说：这道离你不远，正在你口里，在你心里。就是我们所传信主的道。 </a:t>
            </a:r>
            <a:endParaRPr lang="en-US" altLang="zh-CN" sz="14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092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16:31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耶稣说：现在你们信么？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16:32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看哪，时候将到，且是已经到了，你们要分散，各归自己的地方去，留下我独自一人；其实我不是独自一人，因为有父与我同在。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你去向耶路撒冷人的耳中喊叫说，耶和华如此说：你幼年的恩爱，婚姻的爱情，你怎样在旷野，在未曾耕种之地跟随我，我都记得。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17:8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因为你所赐给我的道，我已经赐给他们，他们也领受了，又确实知道，我是从你出来的，并且信你差了我来。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17:9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我为他们祈求，不为世人祈求，却为你所赐给我的人祈求，因他们本是你的。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17:10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凡是我的，都是你的；你的也是我的，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并且我因他们得了荣耀。 </a:t>
            </a:r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2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启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你要写信给非拉铁非教会的使者，说：那圣洁、真实、拿着大卫的钥匙、开了就没有人能关、关了就没有人能开的，说：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我知道你的行为，你略有一点力量，也曾遵守我的道，没有弃绝我的名。看哪，我在你面前给你一个敞开的门，是无人能关的。 </a:t>
            </a:r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E028A3F8-BF33-4BFC-AAA9-50024438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1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7853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天国好象宝贝藏在地里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，人遇见了就把他藏起来，欢欢喜喜的去变卖一切所有的，买这块地。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13:45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天国又好象买卖人寻找好珠子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遇见一颗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重价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的珠子，就去变卖他一切所有的，买了这颗珠子。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唯有你们是被拣选的族类，是有君尊的祭司，是圣洁的国度，是属神的子民，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要叫你们宣扬那召你们出黑暗入奇妙光明者的美德。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你们从前算不得子民，现在却作了神的子民；从前未曾蒙怜恤，现在却蒙了怜恤。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703F1-DEA7-44CA-B012-A5561BDED87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好象蒙慈爱的儿女一样。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as dear (beloved) children. 5:2 And walk in love, as Christ also has loved us and given Himself for us, an offering and a sacrifice to God for a sweet-smelling aroma. 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8EA4D-0C3B-47EB-9E53-57B11D2BEC20}"/>
              </a:ext>
            </a:extLst>
          </p:cNvPr>
          <p:cNvSpPr txBox="1"/>
          <p:nvPr/>
        </p:nvSpPr>
        <p:spPr>
          <a:xfrm>
            <a:off x="5638800" y="645352"/>
            <a:ext cx="2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我们如何可能效法神？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2C09-E0A4-4C3F-9A40-059DDC265F70}"/>
              </a:ext>
            </a:extLst>
          </p:cNvPr>
          <p:cNvSpPr txBox="1"/>
          <p:nvPr/>
        </p:nvSpPr>
        <p:spPr>
          <a:xfrm>
            <a:off x="5231308" y="1076920"/>
            <a:ext cx="3859416" cy="2831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 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他是神荣耀所发的光辉，是神本体的真象，常用他权能的命令托住万有。他洗净了人的罪，就坐在高天至大者的右边。 </a:t>
            </a:r>
            <a:endParaRPr lang="en-US" altLang="zh-CN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如果我们的福音蒙蔽，就是蒙蔽在灭亡的人身上。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此等不信之人被这世界的神弄瞎了心眼，不叫基督荣耀福音的光照着他们。基督本是神的象。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 want to be just like you, Daddy">
            <a:extLst>
              <a:ext uri="{FF2B5EF4-FFF2-40B4-BE49-F238E27FC236}">
                <a16:creationId xmlns:a16="http://schemas.microsoft.com/office/drawing/2014/main" id="{C72D28BB-1067-41B5-8C04-E00AB991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21" y="3969263"/>
            <a:ext cx="2530475" cy="16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情慾的事都是显而易见的，就如姦淫、污秽、邪蕩、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圣灵所结的果子，就是仁爱、喜乐、和平、忍耐、恩慈、良善、信实、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凡属基督耶稣的人，是已经把肉体连肉体的邪情私慾同钉在十字架上了。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6C936-3B31-479B-9CAA-E0AF8E5F7B0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6BD4263E-25F8-404F-A2FE-88890E8C8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87CF9-C3C4-4DFC-A267-F5080B6512E2}"/>
              </a:ext>
            </a:extLst>
          </p:cNvPr>
          <p:cNvSpPr txBox="1"/>
          <p:nvPr/>
        </p:nvSpPr>
        <p:spPr>
          <a:xfrm>
            <a:off x="5246484" y="1491377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爱是恒久忍耐，又有恩慈；爱是不嫉妒；爱是不自夸，不张狂，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不做害羞的事，不求自己的益处，不轻易发怒，不计算人的恶，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不喜欢不义，只喜欢真理；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凡事包容，凡事相信，凡事盼望，凡事忍耐。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爱是永不止息。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4A36B-18FE-4BF0-87D2-BF8A0A7C20B6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4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87CF9-C3C4-4DFC-A267-F5080B6512E2}"/>
              </a:ext>
            </a:extLst>
          </p:cNvPr>
          <p:cNvSpPr txBox="1"/>
          <p:nvPr/>
        </p:nvSpPr>
        <p:spPr>
          <a:xfrm>
            <a:off x="5246484" y="1491377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所以弟兄们，我以神的慈悲劝你们，将身体献上，当作活祭，是圣洁的，是神所喜悦的；你们如此事奉乃是理所当然的。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不要效法这个世界，只要心意更新而变化，叫你们察验何为神的善良、纯全、可喜悦的旨意。 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AB0E96-B8EC-40D5-95CA-A125C717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39"/>
          <a:stretch/>
        </p:blipFill>
        <p:spPr>
          <a:xfrm>
            <a:off x="5241124" y="4198070"/>
            <a:ext cx="1911283" cy="14548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E2EB90-9A7A-48C0-A1A3-D60834CBC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8"/>
          <a:stretch/>
        </p:blipFill>
        <p:spPr>
          <a:xfrm>
            <a:off x="7213361" y="4181204"/>
            <a:ext cx="1892539" cy="1478346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2DC01824-FEDB-4974-8F28-960DFF9DEDB0}"/>
              </a:ext>
            </a:extLst>
          </p:cNvPr>
          <p:cNvSpPr/>
          <p:nvPr/>
        </p:nvSpPr>
        <p:spPr>
          <a:xfrm>
            <a:off x="5179925" y="3933482"/>
            <a:ext cx="1828800" cy="1905000"/>
          </a:xfrm>
          <a:prstGeom prst="mathMultiply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8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87CF9-C3C4-4DFC-A267-F5080B6512E2}"/>
              </a:ext>
            </a:extLst>
          </p:cNvPr>
          <p:cNvSpPr txBox="1"/>
          <p:nvPr/>
        </p:nvSpPr>
        <p:spPr>
          <a:xfrm>
            <a:off x="5246484" y="1491377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所以弟兄们，我以神的慈悲劝你们，将身体献上，当作活祭，是圣洁的，是神所喜悦的；你们如此事奉乃是理所当然的。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不要效法这个世界，只要心意更新而变化，叫你们察验何为神的善良、纯全、可喜悦的旨意。 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772BB-A4AB-4A42-A5A5-D81A95B8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03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858FA3-4D25-42E4-8819-AA6C81CE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67F44B-C621-48C7-9AAC-84CCDC558C9D}"/>
              </a:ext>
            </a:extLst>
          </p:cNvPr>
          <p:cNvGrpSpPr/>
          <p:nvPr/>
        </p:nvGrpSpPr>
        <p:grpSpPr>
          <a:xfrm>
            <a:off x="5785427" y="645352"/>
            <a:ext cx="2825173" cy="5050217"/>
            <a:chOff x="5785427" y="645352"/>
            <a:chExt cx="2825173" cy="50502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9CFC7-F7CC-476E-9030-B7DF80749426}"/>
                </a:ext>
              </a:extLst>
            </p:cNvPr>
            <p:cNvSpPr txBox="1"/>
            <p:nvPr/>
          </p:nvSpPr>
          <p:spPr>
            <a:xfrm>
              <a:off x="6019800" y="64535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如何活在光明中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？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pic>
          <p:nvPicPr>
            <p:cNvPr id="10242" name="Picture 2" descr="58 Bible verses about Light">
              <a:extLst>
                <a:ext uri="{FF2B5EF4-FFF2-40B4-BE49-F238E27FC236}">
                  <a16:creationId xmlns:a16="http://schemas.microsoft.com/office/drawing/2014/main" id="{B94F14B7-B8E6-440D-BF58-AD9E36948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27" y="4000500"/>
              <a:ext cx="2590800" cy="169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BA64-C20A-4322-9893-BE827966B227}"/>
              </a:ext>
            </a:extLst>
          </p:cNvPr>
          <p:cNvSpPr txBox="1"/>
          <p:nvPr/>
        </p:nvSpPr>
        <p:spPr>
          <a:xfrm>
            <a:off x="5241639" y="1107017"/>
            <a:ext cx="3859416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恨能挑启争端；爱能遮掩一切过错。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遮掩人过的，寻求人爱；屡次挑错的，离间密友。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一句责备话深入聪明人的心，强如责打愚昧人一百下。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遮掩自己罪过的，必不亨通；承认离弃罪过的，必蒙怜恤。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28:14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常存敬畏的，便为有福；心存刚硬的，必陷在祸患里。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BA64-C20A-4322-9893-BE827966B227}"/>
              </a:ext>
            </a:extLst>
          </p:cNvPr>
          <p:cNvSpPr txBox="1"/>
          <p:nvPr/>
        </p:nvSpPr>
        <p:spPr>
          <a:xfrm>
            <a:off x="5241639" y="1107017"/>
            <a:ext cx="3859416" cy="25237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最要紧的是彼此切实相爱，因为爱能遮掩许多的罪。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above all things have fervent love for one another, for “love will cover a multitude of sins.”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我的弟兄们，你们中间若有失迷真道的，有人使他回转，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这人该知道：叫一个罪人从迷路上转回便是救一个灵魂不死，并且遮盖许多的罪。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58FA3-4D25-42E4-8819-AA6C81CE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67F44B-C621-48C7-9AAC-84CCDC558C9D}"/>
              </a:ext>
            </a:extLst>
          </p:cNvPr>
          <p:cNvGrpSpPr/>
          <p:nvPr/>
        </p:nvGrpSpPr>
        <p:grpSpPr>
          <a:xfrm>
            <a:off x="5785427" y="645352"/>
            <a:ext cx="2825173" cy="5050217"/>
            <a:chOff x="5785427" y="645352"/>
            <a:chExt cx="2825173" cy="50502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9CFC7-F7CC-476E-9030-B7DF80749426}"/>
                </a:ext>
              </a:extLst>
            </p:cNvPr>
            <p:cNvSpPr txBox="1"/>
            <p:nvPr/>
          </p:nvSpPr>
          <p:spPr>
            <a:xfrm>
              <a:off x="6019800" y="64535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如何活在光明中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？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pic>
          <p:nvPicPr>
            <p:cNvPr id="10242" name="Picture 2" descr="58 Bible verses about Light">
              <a:extLst>
                <a:ext uri="{FF2B5EF4-FFF2-40B4-BE49-F238E27FC236}">
                  <a16:creationId xmlns:a16="http://schemas.microsoft.com/office/drawing/2014/main" id="{B94F14B7-B8E6-440D-BF58-AD9E36948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27" y="4000500"/>
              <a:ext cx="2590800" cy="169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60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C9CFC7-F7CC-476E-9030-B7DF80749426}"/>
              </a:ext>
            </a:extLst>
          </p:cNvPr>
          <p:cNvSpPr txBox="1"/>
          <p:nvPr/>
        </p:nvSpPr>
        <p:spPr>
          <a:xfrm>
            <a:off x="60198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如何活在光明中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275DB6-9659-46FD-A192-72744EC19A64}"/>
              </a:ext>
            </a:extLst>
          </p:cNvPr>
          <p:cNvSpPr/>
          <p:nvPr/>
        </p:nvSpPr>
        <p:spPr>
          <a:xfrm>
            <a:off x="5410200" y="1060509"/>
            <a:ext cx="3657601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5FF00F-611E-4628-A0AE-37AFB6F69036}"/>
              </a:ext>
            </a:extLst>
          </p:cNvPr>
          <p:cNvSpPr/>
          <p:nvPr/>
        </p:nvSpPr>
        <p:spPr>
          <a:xfrm>
            <a:off x="5556845" y="3846744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096C92-BF65-4056-B439-F0765DFA9E54}"/>
              </a:ext>
            </a:extLst>
          </p:cNvPr>
          <p:cNvSpPr txBox="1"/>
          <p:nvPr/>
        </p:nvSpPr>
        <p:spPr>
          <a:xfrm>
            <a:off x="6144897" y="469663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72A5B47A-EF6E-4EF2-B767-8595C85A21EA}"/>
              </a:ext>
            </a:extLst>
          </p:cNvPr>
          <p:cNvSpPr/>
          <p:nvPr/>
        </p:nvSpPr>
        <p:spPr>
          <a:xfrm rot="17911580" flipH="1">
            <a:off x="7606133" y="1683550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61">
            <a:extLst>
              <a:ext uri="{FF2B5EF4-FFF2-40B4-BE49-F238E27FC236}">
                <a16:creationId xmlns:a16="http://schemas.microsoft.com/office/drawing/2014/main" id="{725CAE06-A1EA-4D62-9D34-41A6BDF269C4}"/>
              </a:ext>
            </a:extLst>
          </p:cNvPr>
          <p:cNvSpPr/>
          <p:nvPr/>
        </p:nvSpPr>
        <p:spPr>
          <a:xfrm rot="4189336">
            <a:off x="8041598" y="1418476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62">
            <a:extLst>
              <a:ext uri="{FF2B5EF4-FFF2-40B4-BE49-F238E27FC236}">
                <a16:creationId xmlns:a16="http://schemas.microsoft.com/office/drawing/2014/main" id="{78B99908-CB1B-4A7B-BD87-7C80B76B0F84}"/>
              </a:ext>
            </a:extLst>
          </p:cNvPr>
          <p:cNvSpPr/>
          <p:nvPr/>
        </p:nvSpPr>
        <p:spPr>
          <a:xfrm rot="10564281">
            <a:off x="5929460" y="2351474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CCCDFC9D-DC92-4476-B41C-9F06DEEDFE23}"/>
              </a:ext>
            </a:extLst>
          </p:cNvPr>
          <p:cNvSpPr/>
          <p:nvPr/>
        </p:nvSpPr>
        <p:spPr>
          <a:xfrm rot="7776592">
            <a:off x="8096716" y="2243010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A45E28-43D9-476A-BD19-E46822D7A700}"/>
              </a:ext>
            </a:extLst>
          </p:cNvPr>
          <p:cNvGrpSpPr/>
          <p:nvPr/>
        </p:nvGrpSpPr>
        <p:grpSpPr>
          <a:xfrm>
            <a:off x="6337775" y="1780300"/>
            <a:ext cx="1972621" cy="2943671"/>
            <a:chOff x="6467829" y="2062363"/>
            <a:chExt cx="1972621" cy="2943671"/>
          </a:xfrm>
        </p:grpSpPr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A7783C7D-FF8F-449A-BA56-EA41876838AD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7166059-B4AC-4DA4-8918-BC15EA01BF0F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59" name="Freeform 69">
                <a:extLst>
                  <a:ext uri="{FF2B5EF4-FFF2-40B4-BE49-F238E27FC236}">
                    <a16:creationId xmlns:a16="http://schemas.microsoft.com/office/drawing/2014/main" id="{1A7E8166-98B7-4308-8292-CA5EE2BB1D0F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2AD6EF-339A-47B5-AD23-5D125162B8EF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F05E2447-BC04-4CD9-BEDD-F22B93D2FF12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6A16C0DF-0022-47AA-A89B-5A1ADF981E20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Freeform 71">
            <a:extLst>
              <a:ext uri="{FF2B5EF4-FFF2-40B4-BE49-F238E27FC236}">
                <a16:creationId xmlns:a16="http://schemas.microsoft.com/office/drawing/2014/main" id="{5C62E528-1F39-4130-B0DC-BE2F643413D0}"/>
              </a:ext>
            </a:extLst>
          </p:cNvPr>
          <p:cNvSpPr/>
          <p:nvPr/>
        </p:nvSpPr>
        <p:spPr>
          <a:xfrm rot="10550135" flipH="1">
            <a:off x="7400578" y="1673165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E0696D-A997-428D-A699-8E5B824CE160}"/>
              </a:ext>
            </a:extLst>
          </p:cNvPr>
          <p:cNvSpPr txBox="1"/>
          <p:nvPr/>
        </p:nvSpPr>
        <p:spPr>
          <a:xfrm>
            <a:off x="7506666" y="418445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A1F3F-D6F5-4619-8ED2-045997D1A66D}"/>
              </a:ext>
            </a:extLst>
          </p:cNvPr>
          <p:cNvSpPr txBox="1"/>
          <p:nvPr/>
        </p:nvSpPr>
        <p:spPr>
          <a:xfrm rot="19567995">
            <a:off x="7240447" y="196063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4" name="Freeform 74">
            <a:extLst>
              <a:ext uri="{FF2B5EF4-FFF2-40B4-BE49-F238E27FC236}">
                <a16:creationId xmlns:a16="http://schemas.microsoft.com/office/drawing/2014/main" id="{1C6F2825-5475-4063-8025-8F176DA562F2}"/>
              </a:ext>
            </a:extLst>
          </p:cNvPr>
          <p:cNvSpPr/>
          <p:nvPr/>
        </p:nvSpPr>
        <p:spPr>
          <a:xfrm rot="16200000" flipH="1" flipV="1">
            <a:off x="7708470" y="2813756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A697B2-A6A4-45A2-99DB-E3109A0059C3}"/>
              </a:ext>
            </a:extLst>
          </p:cNvPr>
          <p:cNvSpPr txBox="1"/>
          <p:nvPr/>
        </p:nvSpPr>
        <p:spPr>
          <a:xfrm>
            <a:off x="6702936" y="434471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Freeform 76">
            <a:extLst>
              <a:ext uri="{FF2B5EF4-FFF2-40B4-BE49-F238E27FC236}">
                <a16:creationId xmlns:a16="http://schemas.microsoft.com/office/drawing/2014/main" id="{6FD8B7CC-9E09-4467-A4B3-E9EEAF0F8D75}"/>
              </a:ext>
            </a:extLst>
          </p:cNvPr>
          <p:cNvSpPr/>
          <p:nvPr/>
        </p:nvSpPr>
        <p:spPr>
          <a:xfrm rot="17911580" flipH="1">
            <a:off x="6614953" y="2349109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4B5B0F-ADCB-4250-A216-133242073026}"/>
              </a:ext>
            </a:extLst>
          </p:cNvPr>
          <p:cNvSpPr txBox="1"/>
          <p:nvPr/>
        </p:nvSpPr>
        <p:spPr>
          <a:xfrm>
            <a:off x="6320623" y="40536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8FBA03-A462-419A-9708-D12E0BED154E}"/>
              </a:ext>
            </a:extLst>
          </p:cNvPr>
          <p:cNvSpPr txBox="1"/>
          <p:nvPr/>
        </p:nvSpPr>
        <p:spPr>
          <a:xfrm rot="1445963">
            <a:off x="5781246" y="2904886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9" name="Picture 10" descr="Image result for crow no background">
            <a:extLst>
              <a:ext uri="{FF2B5EF4-FFF2-40B4-BE49-F238E27FC236}">
                <a16:creationId xmlns:a16="http://schemas.microsoft.com/office/drawing/2014/main" id="{42EE26D8-43D8-4A42-8965-6718FB20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59" y="1107017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Image result for crow no background">
            <a:extLst>
              <a:ext uri="{FF2B5EF4-FFF2-40B4-BE49-F238E27FC236}">
                <a16:creationId xmlns:a16="http://schemas.microsoft.com/office/drawing/2014/main" id="{791767D4-D8E8-4F59-95D2-76DA4871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64" y="1945857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81">
            <a:extLst>
              <a:ext uri="{FF2B5EF4-FFF2-40B4-BE49-F238E27FC236}">
                <a16:creationId xmlns:a16="http://schemas.microsoft.com/office/drawing/2014/main" id="{3E317D6D-1913-4428-ACBA-E98A7866B2F1}"/>
              </a:ext>
            </a:extLst>
          </p:cNvPr>
          <p:cNvSpPr/>
          <p:nvPr/>
        </p:nvSpPr>
        <p:spPr>
          <a:xfrm rot="17052056">
            <a:off x="6434131" y="3310945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10" descr="Image result for crow no background">
            <a:extLst>
              <a:ext uri="{FF2B5EF4-FFF2-40B4-BE49-F238E27FC236}">
                <a16:creationId xmlns:a16="http://schemas.microsoft.com/office/drawing/2014/main" id="{78E95608-D751-4D44-A03F-5F304C07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99" y="1237096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35EF4F9-2FC0-4F8B-B504-59B9CC8A64FE}"/>
              </a:ext>
            </a:extLst>
          </p:cNvPr>
          <p:cNvSpPr txBox="1"/>
          <p:nvPr/>
        </p:nvSpPr>
        <p:spPr>
          <a:xfrm rot="21294553">
            <a:off x="7376686" y="289594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" name="Freeform 84">
            <a:extLst>
              <a:ext uri="{FF2B5EF4-FFF2-40B4-BE49-F238E27FC236}">
                <a16:creationId xmlns:a16="http://schemas.microsoft.com/office/drawing/2014/main" id="{B831BE71-B3AC-4FF8-AEE7-7F6BDE83CE56}"/>
              </a:ext>
            </a:extLst>
          </p:cNvPr>
          <p:cNvSpPr/>
          <p:nvPr/>
        </p:nvSpPr>
        <p:spPr>
          <a:xfrm rot="17052056">
            <a:off x="7796068" y="3299352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5ECD37-14B4-49A0-A1C5-02A12B424DEB}"/>
              </a:ext>
            </a:extLst>
          </p:cNvPr>
          <p:cNvSpPr txBox="1"/>
          <p:nvPr/>
        </p:nvSpPr>
        <p:spPr>
          <a:xfrm>
            <a:off x="7059984" y="2433703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6" name="Picture 16" descr="Image result for crow no background">
            <a:extLst>
              <a:ext uri="{FF2B5EF4-FFF2-40B4-BE49-F238E27FC236}">
                <a16:creationId xmlns:a16="http://schemas.microsoft.com/office/drawing/2014/main" id="{CA4BDB50-B6F8-481B-9058-A245E298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54" y="3280088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EE59F70-924D-401F-8FDA-3A3847A7A4A8}"/>
              </a:ext>
            </a:extLst>
          </p:cNvPr>
          <p:cNvSpPr txBox="1"/>
          <p:nvPr/>
        </p:nvSpPr>
        <p:spPr>
          <a:xfrm>
            <a:off x="5500986" y="35496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72411-F006-42B1-9ABC-F040A1C5B8EA}"/>
              </a:ext>
            </a:extLst>
          </p:cNvPr>
          <p:cNvSpPr/>
          <p:nvPr/>
        </p:nvSpPr>
        <p:spPr>
          <a:xfrm>
            <a:off x="5382099" y="1071612"/>
            <a:ext cx="192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FF99"/>
                </a:solidFill>
              </a:rPr>
              <a:t>弗5:14 </a:t>
            </a:r>
            <a:r>
              <a:rPr lang="en-US" sz="1400" b="1" dirty="0" err="1">
                <a:solidFill>
                  <a:srgbClr val="66FF99"/>
                </a:solidFill>
              </a:rPr>
              <a:t>所以主说：你这睡着的人当醒过来，从死里复活！基督就要光照你了</a:t>
            </a:r>
            <a:r>
              <a:rPr lang="en-US" sz="1400" b="1" dirty="0">
                <a:solidFill>
                  <a:srgbClr val="66FF99"/>
                </a:solidFill>
              </a:rPr>
              <a:t>。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825A86A-0D2D-4864-8468-AC8F9B756E50}"/>
              </a:ext>
            </a:extLst>
          </p:cNvPr>
          <p:cNvSpPr/>
          <p:nvPr/>
        </p:nvSpPr>
        <p:spPr>
          <a:xfrm>
            <a:off x="7005888" y="245645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/>
      <p:bldP spid="63" grpId="0"/>
      <p:bldP spid="64" grpId="0" animBg="1"/>
      <p:bldP spid="65" grpId="0"/>
      <p:bldP spid="66" grpId="0" animBg="1"/>
      <p:bldP spid="67" grpId="0"/>
      <p:bldP spid="68" grpId="0"/>
      <p:bldP spid="71" grpId="0" animBg="1"/>
      <p:bldP spid="73" grpId="0"/>
      <p:bldP spid="74" grpId="0" animBg="1"/>
      <p:bldP spid="75" grpId="0"/>
      <p:bldP spid="77" grpId="0"/>
      <p:bldP spid="79" grpId="0" animBg="1"/>
      <p:bldP spid="7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好象蒙慈爱的儿女一样。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as dear (beloved) children. 5:2 And walk in love, as Christ also has loved us and given Himself for us, an offering and a sacrifice to God for a sweet-smelling aroma. 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2C09-E0A4-4C3F-9A40-059DDC265F70}"/>
              </a:ext>
            </a:extLst>
          </p:cNvPr>
          <p:cNvSpPr txBox="1"/>
          <p:nvPr/>
        </p:nvSpPr>
        <p:spPr>
          <a:xfrm>
            <a:off x="5231308" y="1076920"/>
            <a:ext cx="3859416" cy="275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爱惜自己生命的，就失丧生命；在这世上恨恶自己生命的，就要保守生命到永生。 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不要彼此说谎；因你们已经脱去旧人和旧人的行为，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穿上了新人。这新人在知识上渐渐更新，正如造他主的形象。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在此并不分希腊人、犹太人，受割礼的、未受割礼的，化外人，西古提人，为奴的、自主的，唯有基督是包括一切，又住在各人之内。 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67AAB-B1CE-4BFF-A6A7-9EF6FAA9FCBD}"/>
              </a:ext>
            </a:extLst>
          </p:cNvPr>
          <p:cNvSpPr txBox="1"/>
          <p:nvPr/>
        </p:nvSpPr>
        <p:spPr>
          <a:xfrm>
            <a:off x="5638800" y="645352"/>
            <a:ext cx="2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我们如何可能效法神？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11" name="Picture 2" descr="I want to be just like you, Daddy">
            <a:extLst>
              <a:ext uri="{FF2B5EF4-FFF2-40B4-BE49-F238E27FC236}">
                <a16:creationId xmlns:a16="http://schemas.microsoft.com/office/drawing/2014/main" id="{B34F31D4-5CD7-4160-9121-03877D4E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21" y="3969263"/>
            <a:ext cx="2530475" cy="16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2C09-E0A4-4C3F-9A40-059DDC265F70}"/>
              </a:ext>
            </a:extLst>
          </p:cNvPr>
          <p:cNvSpPr txBox="1"/>
          <p:nvPr/>
        </p:nvSpPr>
        <p:spPr>
          <a:xfrm>
            <a:off x="5231308" y="1076920"/>
            <a:ext cx="3859416" cy="275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爱惜自己生命的，就失丧生命；在这世上恨恶自己生命的，就要保守生命到永生。 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不要彼此说谎；因你们已经脱去旧人和旧人的行为，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穿上了新人。这新人在知识上渐渐更新，正如造他主的形象。 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在此并不分希腊人、犹太人，受割礼的、未受割礼的，化外人，西古提人，为奴的、自主的，唯有基督是包括一切，又住在各人之内。 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67AAB-B1CE-4BFF-A6A7-9EF6FAA9FCBD}"/>
              </a:ext>
            </a:extLst>
          </p:cNvPr>
          <p:cNvSpPr txBox="1"/>
          <p:nvPr/>
        </p:nvSpPr>
        <p:spPr>
          <a:xfrm>
            <a:off x="5638800" y="645352"/>
            <a:ext cx="2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我们如何可能效法神？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11" name="Picture 2" descr="I want to be just like you, Daddy">
            <a:extLst>
              <a:ext uri="{FF2B5EF4-FFF2-40B4-BE49-F238E27FC236}">
                <a16:creationId xmlns:a16="http://schemas.microsoft.com/office/drawing/2014/main" id="{B34F31D4-5CD7-4160-9121-03877D4E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21" y="3969263"/>
            <a:ext cx="2530475" cy="16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8EA4D-0C3B-47EB-9E53-57B11D2BEC20}"/>
              </a:ext>
            </a:extLst>
          </p:cNvPr>
          <p:cNvSpPr txBox="1"/>
          <p:nvPr/>
        </p:nvSpPr>
        <p:spPr>
          <a:xfrm>
            <a:off x="5715000" y="645352"/>
            <a:ext cx="2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如何活在神的爱里？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2" descr="The Selfless Love of God – Hal Chaffee">
            <a:extLst>
              <a:ext uri="{FF2B5EF4-FFF2-40B4-BE49-F238E27FC236}">
                <a16:creationId xmlns:a16="http://schemas.microsoft.com/office/drawing/2014/main" id="{7E65CF6D-9990-431B-BB32-F4A755B4A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3304"/>
          <a:stretch/>
        </p:blipFill>
        <p:spPr bwMode="auto">
          <a:xfrm>
            <a:off x="5676900" y="4049992"/>
            <a:ext cx="2729711" cy="16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2ADDF6-F66E-4A3E-9656-E2429F766DCA}"/>
              </a:ext>
            </a:extLst>
          </p:cNvPr>
          <p:cNvSpPr txBox="1"/>
          <p:nvPr/>
        </p:nvSpPr>
        <p:spPr>
          <a:xfrm>
            <a:off x="5246484" y="1107017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爱是恒久忍耐，又有恩慈；爱是不嫉妒；爱是不自夸，不张狂，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不做害羞的事，不求自己的益处，不轻易发怒，不计算人的恶，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不喜欢不义，只喜欢真理；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凡事包容，凡事相信，凡事盼望，凡事忍耐。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爱是永不止息。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600" y="645352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5398D-27B2-429B-81AB-DBC9282D78B4}"/>
              </a:ext>
            </a:extLst>
          </p:cNvPr>
          <p:cNvGrpSpPr/>
          <p:nvPr/>
        </p:nvGrpSpPr>
        <p:grpSpPr>
          <a:xfrm>
            <a:off x="5231189" y="1125807"/>
            <a:ext cx="3990131" cy="4493231"/>
            <a:chOff x="5231189" y="1125807"/>
            <a:chExt cx="3990131" cy="44932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9D1C40-4BBB-4D11-8F4B-F49156028749}"/>
                </a:ext>
              </a:extLst>
            </p:cNvPr>
            <p:cNvSpPr txBox="1"/>
            <p:nvPr/>
          </p:nvSpPr>
          <p:spPr>
            <a:xfrm>
              <a:off x="5321688" y="1125807"/>
              <a:ext cx="3899632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你让我对自己可以</a:t>
              </a:r>
              <a:r>
                <a:rPr kumimoji="0" lang="zh-CN" altLang="en-US" sz="3000" b="1" i="0" u="none" strike="noStrike" kern="1200" cap="none" spc="0" normalizeH="0" baseline="0" noProof="0" dirty="0">
                  <a:ln w="9525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感觉</a:t>
              </a:r>
              <a:r>
                <a:rPr kumimoji="0" lang="zh-CN" altLang="en-US" b="1" i="0" u="none" strike="noStrike" kern="1200" cap="none" spc="0" normalizeH="0" baseline="0" noProof="0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良好</a:t>
              </a:r>
              <a:endParaRPr kumimoji="0" lang="en-US" altLang="zh-CN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你让我对自己的生命有新的认识</a:t>
              </a:r>
              <a:endParaRPr kumimoji="0" lang="en-US" altLang="zh-CN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我在你面前不需要伪装</a:t>
              </a:r>
              <a:endParaRPr kumimoji="0" lang="en-US" altLang="zh-CN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你帮助我对负面事物可以有不同的看法</a:t>
              </a:r>
              <a:endParaRPr kumimoji="0" lang="en-US" altLang="zh-CN" b="1" i="0" u="none" strike="noStrike" kern="1200" cap="none" spc="0" normalizeH="0" baseline="0" noProof="0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lvl="0" indent="-365760" defTabSz="914400">
                <a:buFont typeface="Arial" panose="020B0604020202020204" pitchFamily="34" charset="0"/>
                <a:buChar char="•"/>
                <a:defRPr/>
              </a:pPr>
              <a:r>
                <a:rPr lang="zh-CN" altLang="en-US" b="1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你总有时间和我谈心里话</a:t>
              </a:r>
              <a:endParaRPr lang="en-US" altLang="zh-CN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lvl="0" indent="-365760" defTabSz="914400">
                <a:buFont typeface="Arial" panose="020B0604020202020204" pitchFamily="34" charset="0"/>
                <a:buChar char="•"/>
                <a:defRPr/>
              </a:pPr>
              <a:r>
                <a:rPr lang="zh-CN" altLang="en-US" b="1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你理解我</a:t>
              </a:r>
              <a:endParaRPr lang="en-US" altLang="zh-CN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lvl="0" indent="-365760" defTabSz="914400">
                <a:buFont typeface="Arial" panose="020B0604020202020204" pitchFamily="34" charset="0"/>
                <a:buChar char="•"/>
                <a:defRPr/>
              </a:pPr>
              <a:r>
                <a:rPr lang="zh-CN" altLang="en-US" b="1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你选择了我</a:t>
              </a:r>
              <a:endParaRPr lang="en-US" altLang="zh-CN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365760" lvl="0" indent="-365760" defTabSz="914400">
                <a:buFont typeface="Arial" panose="020B0604020202020204" pitchFamily="34" charset="0"/>
                <a:buChar char="•"/>
                <a:defRPr/>
              </a:pPr>
              <a:r>
                <a:rPr lang="zh-CN" altLang="en-US" b="1" dirty="0">
                  <a:ln w="9525">
                    <a:noFill/>
                  </a:ln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你让我觉得自己很特别</a:t>
              </a:r>
              <a:endParaRPr lang="en-US" altLang="zh-CN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Image result for empty heart">
              <a:extLst>
                <a:ext uri="{FF2B5EF4-FFF2-40B4-BE49-F238E27FC236}">
                  <a16:creationId xmlns:a16="http://schemas.microsoft.com/office/drawing/2014/main" id="{81CC4CC4-B67F-4848-A507-BA6EB6BFD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5231189" y="4076700"/>
              <a:ext cx="2040315" cy="15423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636F7E-5010-4CD0-ACE3-3D44B59D2677}"/>
              </a:ext>
            </a:extLst>
          </p:cNvPr>
          <p:cNvSpPr txBox="1"/>
          <p:nvPr/>
        </p:nvSpPr>
        <p:spPr>
          <a:xfrm>
            <a:off x="7359373" y="4049378"/>
            <a:ext cx="173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肉体所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</a:rPr>
              <a:t>理解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无条件的爱其实是无原则的爱！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66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600" y="645352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78264-FCFB-467D-9F8D-7C3FCC28DC7A}"/>
              </a:ext>
            </a:extLst>
          </p:cNvPr>
          <p:cNvGrpSpPr/>
          <p:nvPr/>
        </p:nvGrpSpPr>
        <p:grpSpPr>
          <a:xfrm>
            <a:off x="5257800" y="1061300"/>
            <a:ext cx="3789681" cy="2786688"/>
            <a:chOff x="5257800" y="1061300"/>
            <a:chExt cx="3789681" cy="27866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D8332D-90DD-4035-BEFB-C3D44D3B45A0}"/>
                </a:ext>
              </a:extLst>
            </p:cNvPr>
            <p:cNvSpPr txBox="1"/>
            <p:nvPr/>
          </p:nvSpPr>
          <p:spPr>
            <a:xfrm>
              <a:off x="5340883" y="1447331"/>
              <a:ext cx="3706598" cy="24006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21:15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他们吃完了早饭，耶稣对西门彼得说：约翰的儿子西门，你爱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agapao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我比这些更深么？彼得说：主阿，是的，你知道我爱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你。耶稣对他说：你餵养我的小羊。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21:16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耶稣第二次又对他说：约翰的儿子西门，你爱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agapao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我么？彼得说：主阿，是的，你知道我爱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你。耶稣说：你牧养我的羊。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21:17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第叁次对他说：约翰的儿子西门，你爱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我么？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490BE2-AB0C-4214-A479-56DCFC0654FA}"/>
                </a:ext>
              </a:extLst>
            </p:cNvPr>
            <p:cNvSpPr txBox="1"/>
            <p:nvPr/>
          </p:nvSpPr>
          <p:spPr>
            <a:xfrm>
              <a:off x="5257800" y="1061300"/>
              <a:ext cx="3775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effectLst>
                    <a:glow rad="63500">
                      <a:prstClr val="white"/>
                    </a:glow>
                  </a:effectLst>
                </a:rPr>
                <a:t>承认自己完全不懂爱，也不爱神</a:t>
              </a:r>
              <a:endParaRPr lang="en-US" altLang="zh-CN" sz="2000" b="1" dirty="0">
                <a:effectLst>
                  <a:glow rad="63500">
                    <a:prstClr val="white"/>
                  </a:glow>
                </a:effectLst>
              </a:endParaRPr>
            </a:p>
          </p:txBody>
        </p:sp>
      </p:grpSp>
      <p:pic>
        <p:nvPicPr>
          <p:cNvPr id="23" name="Picture 2" descr="Image result for empty heart">
            <a:extLst>
              <a:ext uri="{FF2B5EF4-FFF2-40B4-BE49-F238E27FC236}">
                <a16:creationId xmlns:a16="http://schemas.microsoft.com/office/drawing/2014/main" id="{61C63C59-F801-4D81-984E-5EFD296F4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7495"/>
          <a:stretch/>
        </p:blipFill>
        <p:spPr bwMode="auto">
          <a:xfrm>
            <a:off x="5231189" y="4076700"/>
            <a:ext cx="2040315" cy="154233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2627B9-0E15-4B66-82AD-A68253AB4FA6}"/>
              </a:ext>
            </a:extLst>
          </p:cNvPr>
          <p:cNvSpPr txBox="1"/>
          <p:nvPr/>
        </p:nvSpPr>
        <p:spPr>
          <a:xfrm>
            <a:off x="7359373" y="4049378"/>
            <a:ext cx="173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肉体所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</a:rPr>
              <a:t>理解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无条件的爱其实是无原则的爱！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361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600" y="645352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78264-FCFB-467D-9F8D-7C3FCC28DC7A}"/>
              </a:ext>
            </a:extLst>
          </p:cNvPr>
          <p:cNvGrpSpPr/>
          <p:nvPr/>
        </p:nvGrpSpPr>
        <p:grpSpPr>
          <a:xfrm>
            <a:off x="5257800" y="1061300"/>
            <a:ext cx="3789681" cy="3017521"/>
            <a:chOff x="5257800" y="1061300"/>
            <a:chExt cx="3789681" cy="30175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D8332D-90DD-4035-BEFB-C3D44D3B45A0}"/>
                </a:ext>
              </a:extLst>
            </p:cNvPr>
            <p:cNvSpPr txBox="1"/>
            <p:nvPr/>
          </p:nvSpPr>
          <p:spPr>
            <a:xfrm>
              <a:off x="5340883" y="1447331"/>
              <a:ext cx="3706598" cy="26314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罗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8:1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如今，那些在基督耶稣里的就不定罪了。 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8:2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因为赐生命圣灵的律，在基督耶稣里释放了我，使我脱离</a:t>
              </a:r>
              <a:r>
                <a:rPr lang="zh-CN" altLang="en-US" sz="15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罪和死的律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了。 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8:3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律法既因肉体软弱，有所不能行的，神就差遣自己的儿子，成为罪身的形状，作了赎罪祭，在肉体中定了罪案， 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8:4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使律法的义成就在我们这不随从肉体、只随从圣灵的人身上。 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8:5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因为随从肉体的人体贴肉体的事，随从圣灵的人体贴圣灵的事。 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8:6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体贴肉体的，就是死；体贴圣灵的，乃是生命、平安。 </a:t>
              </a:r>
              <a:endParaRPr lang="zh-CN" altLang="en-US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490BE2-AB0C-4214-A479-56DCFC0654FA}"/>
                </a:ext>
              </a:extLst>
            </p:cNvPr>
            <p:cNvSpPr txBox="1"/>
            <p:nvPr/>
          </p:nvSpPr>
          <p:spPr>
            <a:xfrm>
              <a:off x="5257800" y="1061300"/>
              <a:ext cx="3775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effectLst>
                    <a:glow rad="63500">
                      <a:prstClr val="white"/>
                    </a:glow>
                  </a:effectLst>
                </a:rPr>
                <a:t>明白肉体经历难处并非神不爱我</a:t>
              </a:r>
              <a:endParaRPr lang="en-US" altLang="zh-CN" sz="2000" b="1" dirty="0">
                <a:effectLst>
                  <a:glow rad="63500">
                    <a:prstClr val="white"/>
                  </a:glow>
                </a:effectLst>
              </a:endParaRPr>
            </a:p>
          </p:txBody>
        </p:sp>
      </p:grpSp>
      <p:pic>
        <p:nvPicPr>
          <p:cNvPr id="23" name="Picture 2" descr="Image result for empty heart">
            <a:extLst>
              <a:ext uri="{FF2B5EF4-FFF2-40B4-BE49-F238E27FC236}">
                <a16:creationId xmlns:a16="http://schemas.microsoft.com/office/drawing/2014/main" id="{61C63C59-F801-4D81-984E-5EFD296F4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7495"/>
          <a:stretch/>
        </p:blipFill>
        <p:spPr bwMode="auto">
          <a:xfrm>
            <a:off x="5231189" y="4076700"/>
            <a:ext cx="2040315" cy="154233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2627B9-0E15-4B66-82AD-A68253AB4FA6}"/>
              </a:ext>
            </a:extLst>
          </p:cNvPr>
          <p:cNvSpPr txBox="1"/>
          <p:nvPr/>
        </p:nvSpPr>
        <p:spPr>
          <a:xfrm>
            <a:off x="7359373" y="4049378"/>
            <a:ext cx="173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肉体所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</a:rPr>
              <a:t>理解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无条件的爱其实是无原则的爱！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0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承认神爱我们的方式才是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真爱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8332D-90DD-4035-BEFB-C3D44D3B45A0}"/>
              </a:ext>
            </a:extLst>
          </p:cNvPr>
          <p:cNvSpPr txBox="1"/>
          <p:nvPr/>
        </p:nvSpPr>
        <p:spPr>
          <a:xfrm>
            <a:off x="5273040" y="1547344"/>
            <a:ext cx="3706598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约一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神差他独生子到世间来，使我们藉着他得生，神爱我们的心在此就显明了。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不是我们爱神，乃是神爱我们，差他的儿子为我们的罪作了挽回祭，这就是爱了。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亲爱的弟兄阿，神既是这样爱我们，我们也当彼此相爱。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8" descr="Detail of Christ on the Cross">
            <a:extLst>
              <a:ext uri="{FF2B5EF4-FFF2-40B4-BE49-F238E27FC236}">
                <a16:creationId xmlns:a16="http://schemas.microsoft.com/office/drawing/2014/main" id="{4791C23D-A195-4DCE-8981-3E41F3F5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415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32115</TotalTime>
  <Words>10284</Words>
  <Application>Microsoft Macintosh PowerPoint</Application>
  <PresentationFormat>On-screen Show (16:10)</PresentationFormat>
  <Paragraphs>207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Microsoft YaHei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Dean [ITSYS]</cp:lastModifiedBy>
  <cp:revision>1971</cp:revision>
  <dcterms:created xsi:type="dcterms:W3CDTF">2011-09-04T18:01:24Z</dcterms:created>
  <dcterms:modified xsi:type="dcterms:W3CDTF">2021-03-01T04:06:58Z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