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7"/>
  </p:notesMasterIdLst>
  <p:sldIdLst>
    <p:sldId id="256" r:id="rId5"/>
    <p:sldId id="748" r:id="rId6"/>
    <p:sldId id="824" r:id="rId7"/>
    <p:sldId id="825" r:id="rId8"/>
    <p:sldId id="827" r:id="rId9"/>
    <p:sldId id="834" r:id="rId10"/>
    <p:sldId id="833" r:id="rId11"/>
    <p:sldId id="843" r:id="rId12"/>
    <p:sldId id="821" r:id="rId13"/>
    <p:sldId id="835" r:id="rId14"/>
    <p:sldId id="844" r:id="rId15"/>
    <p:sldId id="836" r:id="rId16"/>
    <p:sldId id="828" r:id="rId17"/>
    <p:sldId id="829" r:id="rId18"/>
    <p:sldId id="830" r:id="rId19"/>
    <p:sldId id="831" r:id="rId20"/>
    <p:sldId id="832" r:id="rId21"/>
    <p:sldId id="838" r:id="rId22"/>
    <p:sldId id="839" r:id="rId23"/>
    <p:sldId id="840" r:id="rId24"/>
    <p:sldId id="841" r:id="rId25"/>
    <p:sldId id="842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9861"/>
    <a:srgbClr val="573B25"/>
    <a:srgbClr val="0000FF"/>
    <a:srgbClr val="66FF99"/>
    <a:srgbClr val="F9CFC3"/>
    <a:srgbClr val="00FF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9" autoAdjust="0"/>
    <p:restoredTop sz="94471" autoAdjust="0"/>
  </p:normalViewPr>
  <p:slideViewPr>
    <p:cSldViewPr>
      <p:cViewPr>
        <p:scale>
          <a:sx n="75" d="100"/>
          <a:sy n="75" d="100"/>
        </p:scale>
        <p:origin x="1099" y="75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3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320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00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086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47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17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87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363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65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54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29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433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3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36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8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46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0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89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05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22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3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40</a:t>
            </a: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2464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11:28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凡劳苦担重担的人可以到我这里来，我就使你们得安息。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11:29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我心里柔和谦卑，你们当负我的轭，学我的样式；这样，你们心里就必得享安息。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11:30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因为我的轭是容易的，我的担子是轻省的。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谦卑、</a:t>
            </a: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357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耶稣知道父已将万有交在他手里，且知道自己是从神出来的，又要归到神那里去，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就离席站起来，脱了衣服，拿一条手巾束腰，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随后把水倒在盆里，就洗门徒的脚，并用自己所束的手巾擦乾。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挨到西门彼得，彼得对他说：主阿，你洗我的脚么？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耶稣回答说：我所做的，你如今不知道，后来必明白。 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谦卑、</a:t>
            </a: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7250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腓</a:t>
            </a:r>
            <a:r>
              <a:rPr lang="en-US" altLang="zh-CN" sz="15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2:5 </a:t>
            </a:r>
            <a:r>
              <a:rPr lang="zh-CN" alt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你们当以基督耶稣的心为心（</a:t>
            </a:r>
            <a:r>
              <a:rPr lang="en-US" altLang="zh-CN" sz="15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Let this mind be in you which was also in Christ Jesus</a:t>
            </a:r>
            <a:r>
              <a:rPr lang="zh-CN" alt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）： </a:t>
            </a:r>
            <a:r>
              <a:rPr lang="en-US" altLang="zh-CN" sz="15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2:6 </a:t>
            </a:r>
            <a:r>
              <a:rPr lang="zh-CN" altLang="en-US" sz="15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他本有神的形象，不以自己与神同等为强夺的； </a:t>
            </a:r>
            <a:r>
              <a:rPr lang="en-US" altLang="zh-CN" sz="15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2:7 </a:t>
            </a:r>
            <a:r>
              <a:rPr lang="zh-CN" altLang="en-US" sz="15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反倒虚己（</a:t>
            </a:r>
            <a:r>
              <a:rPr lang="en-US" altLang="zh-CN" sz="15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set aside the privileges of deity</a:t>
            </a:r>
            <a:r>
              <a:rPr lang="zh-CN" altLang="en-US" sz="15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），取了奴仆的形象，成为人的样式； </a:t>
            </a:r>
            <a:r>
              <a:rPr lang="en-US" altLang="zh-CN" sz="15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2:8 </a:t>
            </a:r>
            <a:r>
              <a:rPr lang="zh-CN" alt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既有人的样子，就自己卑微，存心顺服，以至于死，且死在十字架上。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谦卑、</a:t>
            </a: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29C8E-8130-452E-92B8-CC75B4029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7081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你们年幼的，也要顺服年长的。就是你们众人也都要以谦卑束腰，彼此顺服；因为神阻挡骄傲的人，赐恩给谦卑的人。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所以，你们要自卑，服在神大能的手下，到了时候他必叫你们升高。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你们要将一切的忧虑卸给神，因为他顾念你们。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谦卑、</a:t>
            </a: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80369-E21E-44F7-BCA8-E12C9F040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1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7851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你要提醒众人，叫他们顺服作官的、掌权的，遵他的命，预备行各样的善事。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不要毁谤，不要争竞，总要和平，向众人大显温柔。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弟兄们，若有人偶然被过犯所胜，你们属灵的人就当用温柔的心把他挽回过来；又当自己小心，恐怕也被引诱。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谦卑、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温柔、忍耐、爱</a:t>
            </a:r>
            <a:endParaRPr lang="en-US" altLang="zh-CN" sz="20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2F2D89-C347-451D-9E21-029B15778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提后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然而主的仆人不可争竞，只要温温和和的待众人，善于教导，存心忍耐，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用温柔劝戒那抵挡的人；或者神给他们悔改的心，可以明白真道，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叫他们这已经被魔鬼任意掳去的，可以醒悟，脱离他的网罗。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谦卑、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温柔、忍耐、爱</a:t>
            </a:r>
            <a:endParaRPr lang="en-US" altLang="zh-CN" sz="20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5B554-FCD1-46DA-83E3-D0B8971FB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26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我保罗，就是与你们见面的时候是谦卑的，不在你们那里的时候向你们是勇敢的，如今亲自藉着基督的温柔、和平劝你们。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有人以为我是凭着血气行事，我也以为必须用勇敢待这等人；求你们不要叫我在你们那里的时候，有这样的勇敢。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10:3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因为我们虽然在血气中行事，却不凭着血气争战。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谦卑、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温柔、忍耐、爱</a:t>
            </a:r>
            <a:endParaRPr lang="en-US" altLang="zh-CN" sz="20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9F507-C61E-4CFC-96EF-E6BAADC3F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5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7081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我们争战的兵器本不是属血气的，乃是在神面前有能力，可以攻破坚固的营垒，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将各样的计谋，各样拦阻人认识神的那些自高之事，一概攻破了，又将人所有的心意夺回，使他都顺服基督。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并且我已经预备好了，等你们十分顺服的时候，要责罚那一切不顺服的人。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谦卑、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温柔、忍耐、爱</a:t>
            </a:r>
            <a:endParaRPr lang="en-US" altLang="zh-CN" sz="20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75A9D-A45F-4A8A-B8B9-B0DFD52DE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8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7081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使人和睦的人有福了！因为他们必称为神的儿子。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10:34 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你们不要想我来是叫地上太平；我来并不是叫地上太平，乃是叫地上动刀兵。</a:t>
            </a:r>
            <a:r>
              <a:rPr lang="en-US" altLang="zh-CN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10:35 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因为我来是叫人与父亲生疏，女儿与母亲生疏，媳妇与婆婆生疏。</a:t>
            </a:r>
            <a:r>
              <a:rPr lang="en-US" altLang="zh-CN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10:36 </a:t>
            </a:r>
            <a:r>
              <a:rPr lang="zh-CN" altLang="en-US" sz="15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人的仇敌就是自己家里的人。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谦卑、温柔、忍耐、爱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28B98-6F7B-4960-9A25-FEF6FDF6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10:37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爱父母过于爱我的，不配作我的门徒；爱儿女过于爱我的，不配作我的门徒；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10:38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不背着他的十字架跟从我的，也不配作我的门徒。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10:39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得着生命的，将要失丧生命；为我失丧生命的，将要得着生命。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谦卑、温柔、忍耐、爱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92B455-5999-4D66-B93A-BF5E953F9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0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lang="en-US" altLang="zh-CN" sz="17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562600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我们所蒙的恩召是什么？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351380" y="1155944"/>
            <a:ext cx="3716420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愿颂赞归与我们主耶稣基督的父神！他在基督里曾赐给我们天上各样属灵的福气：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就如（</a:t>
            </a:r>
            <a:r>
              <a:rPr lang="en-US" altLang="zh-CN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according as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）神从创立世界以前，在基督里拣选了我们，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使我们在他面前成为圣洁，无有瑕疵；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预定我们藉着耶稣基督得儿子的名分，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使他荣耀的恩典得着称赞；这恩典是他在爱子里所赐给我们的。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7B50B5-9E0C-42AD-859D-9633E655B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所以你们应当纪念：你们从前按肉体是外邦人，是称为没受割礼的；这名原是那些凭人手在肉身上称为受割礼之人所起的。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谦卑、温柔、忍耐、爱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68836-8AED-46F2-AB10-E0E0F19E1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而且以自己的身体废掉冤仇，就是那记在律法上的规条，为要将两下藉着自己造成一个新人，如此便成就了和睦。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谦卑、温柔、忍耐、爱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EA5EA-6BBE-41FF-A33D-6E5015AFD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7081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因为我们两下藉着他被一个圣灵所感，得以进到父面前。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这样，你们不再作外人和客旅，是与圣徒同国，是神家里的人了；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谦卑、温柔、忍耐、爱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106915-673E-4E95-83F5-32C1B2129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20" y="4260112"/>
            <a:ext cx="1048664" cy="1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lang="en-US" altLang="zh-CN" sz="17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562600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我们所蒙的恩召是什么？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351380" y="1155944"/>
            <a:ext cx="3716420" cy="24006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我们也在他里面得了基业；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这原是那位随己意行、做万事的，照着他旨意所预定的，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我们这首先在基督里有盼望的人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可以得着称赞。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15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既听见真理的道，就是那叫</a:t>
            </a:r>
            <a:r>
              <a:rPr lang="zh-CN" altLang="en-US" sz="15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得救的福音，也信了基督，既然信他，就受了所应许的圣灵为印记。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得基业的凭据（原文作：质），直等到神之民（原文作：产业）被赎，使他的荣耀得着称赞。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4029D-D9CD-4F00-9EC0-41AF689A0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lang="en-US" altLang="zh-CN" sz="17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562600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我们所蒙的恩召是什么？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351380" y="1155944"/>
            <a:ext cx="3716420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</a:t>
            </a:r>
            <a:r>
              <a:rPr lang="zh-CN" altLang="en-US" sz="15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信从主耶稣，亲爱众圣徒，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</a:t>
            </a:r>
            <a:r>
              <a:rPr lang="zh-CN" altLang="en-US" sz="15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不住的感谢神。祷告的时候，常题到</a:t>
            </a:r>
            <a:r>
              <a:rPr lang="zh-CN" altLang="en-US" sz="15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主耶稣基督的神，荣耀的父，将那赐人智慧和启示的灵赏给</a:t>
            </a:r>
            <a:r>
              <a:rPr lang="zh-CN" altLang="en-US" sz="15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，使你们真知道他，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</a:t>
            </a:r>
            <a:r>
              <a:rPr lang="zh-CN" altLang="en-US" sz="15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心中的眼睛，使</a:t>
            </a:r>
            <a:r>
              <a:rPr lang="zh-CN" altLang="en-US" sz="15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知道他的恩召有何等指望，他在圣徒中得的基业有何等丰盛的荣耀；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这信的人所显的能力是何等浩大，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就是照他在基督身上所运行的大能大力（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which He worked in Christ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）。。。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2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谦卑、温柔、忍耐、爱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40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66900"/>
            <a:ext cx="371642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耶稣知道父已将万有交在他手里，且知道自己是从神出来的，又要归到神那里去，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就离席站起来，脱了衣服，拿一条手巾束腰，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随后把水倒在盆里，就洗门徒的脚，并用自己所束的手巾擦乾。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挨到西门彼得，彼得对他说：主阿，你洗我的脚么？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耶稣回答说：我所做的，你如今不知道，后来必明白。 </a:t>
            </a:r>
            <a:endParaRPr lang="en-US" altLang="zh-CN" sz="15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谦卑、</a:t>
            </a: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0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生活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如何与这一恩召相配？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6B6DBD-552D-4445-8218-96CC3E46E93F}"/>
              </a:ext>
            </a:extLst>
          </p:cNvPr>
          <p:cNvSpPr txBox="1"/>
          <p:nvPr/>
        </p:nvSpPr>
        <p:spPr>
          <a:xfrm>
            <a:off x="5257800" y="1831419"/>
            <a:ext cx="3716420" cy="17851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5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谦卑：就是甘愿让对方处在重要的位置，让自己处在次要的位置（百度百科）；</a:t>
            </a:r>
            <a:r>
              <a:rPr lang="en-US" altLang="zh-CN" sz="15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Humble</a:t>
            </a:r>
            <a:r>
              <a:rPr lang="zh-CN" altLang="en-US" sz="15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5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having or showing a modest or low estimate of one's own importance.</a:t>
            </a:r>
          </a:p>
          <a:p>
            <a:r>
              <a:rPr lang="zh-CN" altLang="en-US" sz="15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谦和：谦逊易接近或谦虚平和（百度百科） ；</a:t>
            </a:r>
            <a:r>
              <a:rPr lang="en-US" altLang="zh-CN" sz="15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Meek</a:t>
            </a:r>
            <a:r>
              <a:rPr lang="zh-CN" altLang="en-US" sz="15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500" b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having or showing a quiet, gentle, and humble nature.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5CA0A-B1A5-4E12-84B6-D067A39D7CEA}"/>
              </a:ext>
            </a:extLst>
          </p:cNvPr>
          <p:cNvSpPr txBox="1"/>
          <p:nvPr/>
        </p:nvSpPr>
        <p:spPr>
          <a:xfrm>
            <a:off x="5424054" y="1110481"/>
            <a:ext cx="387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谦卑、</a:t>
            </a:r>
            <a:r>
              <a:rPr lang="zh-CN" altLang="en-US" sz="20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温柔、忍耐、爱</a:t>
            </a:r>
            <a:endParaRPr lang="en-US" altLang="zh-CN" sz="20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以和平的联结保持属灵的合一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157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737BD-8665-44D2-BC0E-34B380ACCF20}"/>
              </a:ext>
            </a:extLst>
          </p:cNvPr>
          <p:cNvSpPr txBox="1"/>
          <p:nvPr/>
        </p:nvSpPr>
        <p:spPr>
          <a:xfrm>
            <a:off x="5257800" y="646331"/>
            <a:ext cx="186461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573B25"/>
                </a:solidFill>
              </a:rPr>
              <a:t>行政职位</a:t>
            </a:r>
            <a:endParaRPr lang="en-US" altLang="zh-CN" sz="2600" b="1" dirty="0">
              <a:solidFill>
                <a:srgbClr val="573B2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573B25"/>
                </a:solidFill>
              </a:rPr>
              <a:t>身价</a:t>
            </a:r>
            <a:endParaRPr lang="en-US" altLang="zh-CN" sz="2600" b="1" dirty="0">
              <a:solidFill>
                <a:srgbClr val="573B2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573B25"/>
                </a:solidFill>
              </a:rPr>
              <a:t>社会地位</a:t>
            </a:r>
            <a:endParaRPr lang="en-US" altLang="zh-CN" sz="2600" b="1" dirty="0">
              <a:solidFill>
                <a:srgbClr val="573B2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C00000"/>
                </a:solidFill>
              </a:rPr>
              <a:t>个人价值</a:t>
            </a:r>
            <a:endParaRPr lang="en-US" altLang="zh-CN" sz="26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C00000"/>
                </a:solidFill>
              </a:rPr>
              <a:t>认知能力</a:t>
            </a:r>
            <a:endParaRPr lang="en-US" altLang="zh-CN" sz="2600" b="1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418E1-84AC-4C78-B076-5CDF5A4C083B}"/>
              </a:ext>
            </a:extLst>
          </p:cNvPr>
          <p:cNvGrpSpPr/>
          <p:nvPr/>
        </p:nvGrpSpPr>
        <p:grpSpPr>
          <a:xfrm>
            <a:off x="5257800" y="669997"/>
            <a:ext cx="3249025" cy="4907345"/>
            <a:chOff x="5257800" y="669997"/>
            <a:chExt cx="3249025" cy="4907345"/>
          </a:xfrm>
        </p:grpSpPr>
        <p:pic>
          <p:nvPicPr>
            <p:cNvPr id="1034" name="Picture 10" descr="wooden stairs clipart - Clip Art Library">
              <a:extLst>
                <a:ext uri="{FF2B5EF4-FFF2-40B4-BE49-F238E27FC236}">
                  <a16:creationId xmlns:a16="http://schemas.microsoft.com/office/drawing/2014/main" id="{F3CEF8FD-8556-4219-BA95-964A5D352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61" r="974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121" y="2857500"/>
              <a:ext cx="2593704" cy="2565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lip Art Man - Clipart Man In Suit - Png Download (#24184) - PinClipart">
              <a:extLst>
                <a:ext uri="{FF2B5EF4-FFF2-40B4-BE49-F238E27FC236}">
                  <a16:creationId xmlns:a16="http://schemas.microsoft.com/office/drawing/2014/main" id="{7FF0945C-0CF1-4651-8AB6-7D4BCD3ED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3" b="99252" l="0" r="100000">
                          <a14:foregroundMark x1="65625" y1="21474" x2="65625" y2="21474"/>
                          <a14:foregroundMark x1="72813" y1="53846" x2="72813" y2="53846"/>
                          <a14:foregroundMark x1="54063" y1="35150" x2="54063" y2="35150"/>
                          <a14:foregroundMark x1="66563" y1="35043" x2="66563" y2="35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161531"/>
              <a:ext cx="826073" cy="2415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ale clipart professional man, Male professional man Transparent FREE for  download on WebStockReview 2021">
              <a:extLst>
                <a:ext uri="{FF2B5EF4-FFF2-40B4-BE49-F238E27FC236}">
                  <a16:creationId xmlns:a16="http://schemas.microsoft.com/office/drawing/2014/main" id="{58E26C81-66A3-435D-901E-80D27F8BD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124" y="669997"/>
              <a:ext cx="962701" cy="249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B99ABF-AAD8-4DA3-9E9D-070912E89D41}"/>
              </a:ext>
            </a:extLst>
          </p:cNvPr>
          <p:cNvCxnSpPr/>
          <p:nvPr/>
        </p:nvCxnSpPr>
        <p:spPr>
          <a:xfrm flipV="1">
            <a:off x="7720674" y="3673403"/>
            <a:ext cx="609600" cy="137160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0F086E-73B8-4F45-9647-65412848256C}"/>
              </a:ext>
            </a:extLst>
          </p:cNvPr>
          <p:cNvCxnSpPr>
            <a:cxnSpLocks/>
          </p:cNvCxnSpPr>
          <p:nvPr/>
        </p:nvCxnSpPr>
        <p:spPr>
          <a:xfrm flipH="1">
            <a:off x="7985501" y="3750393"/>
            <a:ext cx="609600" cy="137160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called,4:2 with all lowliness (humility) and gentleness, with longsuffering, bearing with one another in love,4:3 endeavoring to keep the unity of the Spirit in the bond of peace.4:4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calling;4:5 one Lord, one faith, one baptism;4:6 one God and Father of all, who </a:t>
            </a:r>
            <a:r>
              <a:rPr lang="en-US" altLang="zh-CN" sz="17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lang="en-US" altLang="zh-CN" sz="17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E49ACF-762F-412F-8B22-A890EB72BA20}"/>
              </a:ext>
            </a:extLst>
          </p:cNvPr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7DF994-E162-4A1D-90EF-DB6512E0B63E}"/>
              </a:ext>
            </a:extLst>
          </p:cNvPr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90E4D-953E-4E6E-BBAC-AD910425B1AC}"/>
              </a:ext>
            </a:extLst>
          </p:cNvPr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07E484B9-E262-434C-B58E-4702A3CD4A61}"/>
              </a:ext>
            </a:extLst>
          </p:cNvPr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10">
            <a:extLst>
              <a:ext uri="{FF2B5EF4-FFF2-40B4-BE49-F238E27FC236}">
                <a16:creationId xmlns:a16="http://schemas.microsoft.com/office/drawing/2014/main" id="{9F082E4E-823D-4B1A-9E6B-68589AFD301F}"/>
              </a:ext>
            </a:extLst>
          </p:cNvPr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11">
            <a:extLst>
              <a:ext uri="{FF2B5EF4-FFF2-40B4-BE49-F238E27FC236}">
                <a16:creationId xmlns:a16="http://schemas.microsoft.com/office/drawing/2014/main" id="{0ABECB1A-95FC-4F8F-8D39-2A3EC2943CDA}"/>
              </a:ext>
            </a:extLst>
          </p:cNvPr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2">
            <a:extLst>
              <a:ext uri="{FF2B5EF4-FFF2-40B4-BE49-F238E27FC236}">
                <a16:creationId xmlns:a16="http://schemas.microsoft.com/office/drawing/2014/main" id="{E856277E-FDE4-4C99-8AD2-B9F063E83C3B}"/>
              </a:ext>
            </a:extLst>
          </p:cNvPr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A1EDA7-5088-4F03-8F8F-1CEBF8A410E0}"/>
              </a:ext>
            </a:extLst>
          </p:cNvPr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8" name="Freeform 114">
              <a:extLst>
                <a:ext uri="{FF2B5EF4-FFF2-40B4-BE49-F238E27FC236}">
                  <a16:creationId xmlns:a16="http://schemas.microsoft.com/office/drawing/2014/main" id="{CA27669A-B3F9-402C-BE25-270ACB0517B1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5B13BE-21FC-4F65-8D2A-FBB2292F0EF4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2" name="Freeform 118">
                <a:extLst>
                  <a:ext uri="{FF2B5EF4-FFF2-40B4-BE49-F238E27FC236}">
                    <a16:creationId xmlns:a16="http://schemas.microsoft.com/office/drawing/2014/main" id="{CB44C971-6F3E-4F61-BB8B-B9327D1BD083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252D7C-363A-47E7-84C2-52838ACC52CB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0" name="Freeform 116">
              <a:extLst>
                <a:ext uri="{FF2B5EF4-FFF2-40B4-BE49-F238E27FC236}">
                  <a16:creationId xmlns:a16="http://schemas.microsoft.com/office/drawing/2014/main" id="{91DDF406-3B00-4D98-A4D8-D4FD6DCCBC19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7">
              <a:extLst>
                <a:ext uri="{FF2B5EF4-FFF2-40B4-BE49-F238E27FC236}">
                  <a16:creationId xmlns:a16="http://schemas.microsoft.com/office/drawing/2014/main" id="{1C3A314C-B30E-4BD4-90B1-712563BD6E00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Freeform 120">
            <a:extLst>
              <a:ext uri="{FF2B5EF4-FFF2-40B4-BE49-F238E27FC236}">
                <a16:creationId xmlns:a16="http://schemas.microsoft.com/office/drawing/2014/main" id="{7FC27639-1CD1-49C3-818B-4EC206D16492}"/>
              </a:ext>
            </a:extLst>
          </p:cNvPr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94A12B-D319-47E2-B840-72BDBE1C5A30}"/>
              </a:ext>
            </a:extLst>
          </p:cNvPr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34B184-41BE-4419-ACD0-EFF18ADE22CB}"/>
              </a:ext>
            </a:extLst>
          </p:cNvPr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Freeform 123">
            <a:extLst>
              <a:ext uri="{FF2B5EF4-FFF2-40B4-BE49-F238E27FC236}">
                <a16:creationId xmlns:a16="http://schemas.microsoft.com/office/drawing/2014/main" id="{791E1BD8-8543-4F9D-83A0-9460BC1C4D82}"/>
              </a:ext>
            </a:extLst>
          </p:cNvPr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ECEAC5-DF84-45CB-ADB1-7D8B441BE0BE}"/>
              </a:ext>
            </a:extLst>
          </p:cNvPr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Freeform 125">
            <a:extLst>
              <a:ext uri="{FF2B5EF4-FFF2-40B4-BE49-F238E27FC236}">
                <a16:creationId xmlns:a16="http://schemas.microsoft.com/office/drawing/2014/main" id="{13552F39-496C-4F98-941A-18D7321C435B}"/>
              </a:ext>
            </a:extLst>
          </p:cNvPr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E0BA5-976A-4B43-8EAA-EE4F497872B6}"/>
              </a:ext>
            </a:extLst>
          </p:cNvPr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8DEA64-53F3-4B38-B191-7F0E92E53736}"/>
              </a:ext>
            </a:extLst>
          </p:cNvPr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3" name="Picture 10" descr="Image result for crow no background">
            <a:extLst>
              <a:ext uri="{FF2B5EF4-FFF2-40B4-BE49-F238E27FC236}">
                <a16:creationId xmlns:a16="http://schemas.microsoft.com/office/drawing/2014/main" id="{4CB4F2B0-599B-415C-B895-9D973F67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Image result for crow no background">
            <a:extLst>
              <a:ext uri="{FF2B5EF4-FFF2-40B4-BE49-F238E27FC236}">
                <a16:creationId xmlns:a16="http://schemas.microsoft.com/office/drawing/2014/main" id="{35ECE784-DCED-41C7-AA0B-89F70F49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130">
            <a:extLst>
              <a:ext uri="{FF2B5EF4-FFF2-40B4-BE49-F238E27FC236}">
                <a16:creationId xmlns:a16="http://schemas.microsoft.com/office/drawing/2014/main" id="{193E7273-2DBF-4A6D-A190-1BEBB35776CC}"/>
              </a:ext>
            </a:extLst>
          </p:cNvPr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10" descr="Image result for crow no background">
            <a:extLst>
              <a:ext uri="{FF2B5EF4-FFF2-40B4-BE49-F238E27FC236}">
                <a16:creationId xmlns:a16="http://schemas.microsoft.com/office/drawing/2014/main" id="{DAA9FD35-1E10-47B4-A766-F32A806C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E307663-4DBD-4B68-9C44-2D1C0B3C3B6E}"/>
              </a:ext>
            </a:extLst>
          </p:cNvPr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8" name="Freeform 133">
            <a:extLst>
              <a:ext uri="{FF2B5EF4-FFF2-40B4-BE49-F238E27FC236}">
                <a16:creationId xmlns:a16="http://schemas.microsoft.com/office/drawing/2014/main" id="{70B8438A-696D-4833-9EE5-F9CE57770CB6}"/>
              </a:ext>
            </a:extLst>
          </p:cNvPr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03B99-F8AC-4DE8-AEED-96139D82EF09}"/>
              </a:ext>
            </a:extLst>
          </p:cNvPr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0" name="Picture 16" descr="Image result for crow no background">
            <a:extLst>
              <a:ext uri="{FF2B5EF4-FFF2-40B4-BE49-F238E27FC236}">
                <a16:creationId xmlns:a16="http://schemas.microsoft.com/office/drawing/2014/main" id="{4A0C39FB-0F8B-46DB-BAAD-724F7879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48D1C4-D71B-4EA2-818D-96444C9234F0}"/>
              </a:ext>
            </a:extLst>
          </p:cNvPr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4FC850-3C5D-4489-9E60-4858BBBD74F7}"/>
              </a:ext>
            </a:extLst>
          </p:cNvPr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1EEF93-AE55-420F-BC72-4D68BD15682D}"/>
              </a:ext>
            </a:extLst>
          </p:cNvPr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DDD766-C8F7-4766-A291-7CEF2FED6B84}"/>
              </a:ext>
            </a:extLst>
          </p:cNvPr>
          <p:cNvSpPr txBox="1"/>
          <p:nvPr/>
        </p:nvSpPr>
        <p:spPr>
          <a:xfrm>
            <a:off x="5410200" y="645352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为什么我们很难做到谦卑？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6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uiExpand="1" build="allAtOnce"/>
      <p:bldP spid="11" grpId="0" animBg="1"/>
      <p:bldP spid="13" grpId="0" animBg="1"/>
      <p:bldP spid="14" grpId="0" animBg="1"/>
      <p:bldP spid="15" grpId="0" animBg="1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5" grpId="0" animBg="1"/>
      <p:bldP spid="37" grpId="0"/>
      <p:bldP spid="38" grpId="0" animBg="1"/>
      <p:bldP spid="39" grpId="0" uiExpand="1" build="allAtOnce"/>
      <p:bldP spid="41" grpId="0"/>
      <p:bldP spid="42" grpId="0" animBg="1"/>
      <p:bldP spid="42" grpId="1" animBg="1"/>
      <p:bldP spid="4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31518</TotalTime>
  <Words>8514</Words>
  <Application>Microsoft Office PowerPoint</Application>
  <PresentationFormat>On-screen Show (16:10)</PresentationFormat>
  <Paragraphs>180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微软雅黑</vt:lpstr>
      <vt:lpstr>微软雅黑</vt:lpstr>
      <vt:lpstr>幼圆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1905</cp:revision>
  <dcterms:created xsi:type="dcterms:W3CDTF">2011-09-04T18:01:24Z</dcterms:created>
  <dcterms:modified xsi:type="dcterms:W3CDTF">2021-01-24T14:03:30Z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