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4"/>
  </p:sldMasterIdLst>
  <p:notesMasterIdLst>
    <p:notesMasterId r:id="rId17"/>
  </p:notesMasterIdLst>
  <p:sldIdLst>
    <p:sldId id="256" r:id="rId5"/>
    <p:sldId id="752" r:id="rId6"/>
    <p:sldId id="761" r:id="rId7"/>
    <p:sldId id="754" r:id="rId8"/>
    <p:sldId id="755" r:id="rId9"/>
    <p:sldId id="751" r:id="rId10"/>
    <p:sldId id="762" r:id="rId11"/>
    <p:sldId id="759" r:id="rId12"/>
    <p:sldId id="757" r:id="rId13"/>
    <p:sldId id="763" r:id="rId14"/>
    <p:sldId id="758" r:id="rId15"/>
    <p:sldId id="760" r:id="rId1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99"/>
    <a:srgbClr val="F9CFC3"/>
    <a:srgbClr val="00FFFF"/>
    <a:srgbClr val="090909"/>
    <a:srgbClr val="010101"/>
    <a:srgbClr val="FF9966"/>
    <a:srgbClr val="031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9" autoAdjust="0"/>
    <p:restoredTop sz="94471" autoAdjust="0"/>
  </p:normalViewPr>
  <p:slideViewPr>
    <p:cSldViewPr>
      <p:cViewPr varScale="1">
        <p:scale>
          <a:sx n="104" d="100"/>
          <a:sy n="104" d="100"/>
        </p:scale>
        <p:origin x="283" y="120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F0BC0-C258-4143-80A7-62AF4EC59403}" type="datetimeFigureOut">
              <a:rPr lang="en-US" smtClean="0"/>
              <a:t>1/17/2021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7654-ACFE-458A-85AD-C598074A1F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07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506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19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26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7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488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294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923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325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651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5167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47654-ACFE-458A-85AD-C598074A1F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09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095500"/>
            <a:ext cx="6686549" cy="188565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981150"/>
            <a:ext cx="6686549" cy="93856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603176"/>
            <a:ext cx="1308489" cy="648824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774617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57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08000"/>
            <a:ext cx="6686549" cy="2597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8372"/>
            <a:ext cx="6686549" cy="129655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3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508000"/>
            <a:ext cx="6295445" cy="24130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921000"/>
            <a:ext cx="5652416" cy="3175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8372"/>
            <a:ext cx="6686549" cy="129655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54000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42108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915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32001"/>
            <a:ext cx="6686550" cy="227070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18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508000"/>
            <a:ext cx="6295445" cy="24130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9500"/>
            <a:ext cx="6686550" cy="6985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54000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421089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2501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22839"/>
            <a:ext cx="6686549" cy="240001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9500"/>
            <a:ext cx="6686550" cy="6985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8000"/>
            <a:ext cx="6686550" cy="60801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4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7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522838"/>
            <a:ext cx="1655701" cy="440318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522838"/>
            <a:ext cx="4857750" cy="440318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8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520092"/>
            <a:ext cx="6683765" cy="10674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778000"/>
            <a:ext cx="6686550" cy="31480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9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715625"/>
            <a:ext cx="6686549" cy="12240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941774"/>
            <a:ext cx="6686549" cy="7170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8479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3450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4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778000"/>
            <a:ext cx="3235398" cy="314801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771852"/>
            <a:ext cx="3235398" cy="314801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485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29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643919"/>
            <a:ext cx="2994549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124138"/>
            <a:ext cx="3257170" cy="279505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641229"/>
            <a:ext cx="2999251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121448"/>
            <a:ext cx="3254006" cy="279505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485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420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69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71740"/>
            <a:ext cx="2628899" cy="813593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71741"/>
            <a:ext cx="3886200" cy="4512469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332178"/>
            <a:ext cx="2628899" cy="355203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95313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311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000500"/>
            <a:ext cx="6686550" cy="47228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529138"/>
            <a:ext cx="6686550" cy="3212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472782"/>
            <a:ext cx="6686550" cy="41142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3104"/>
            <a:ext cx="1191395" cy="422748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2573"/>
            <a:ext cx="584825" cy="304271"/>
          </a:xfrm>
        </p:spPr>
        <p:txBody>
          <a:bodyPr/>
          <a:lstStyle/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90500"/>
            <a:ext cx="2138637" cy="5532190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655"/>
            <a:ext cx="1767506" cy="571169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520092"/>
            <a:ext cx="6683765" cy="1067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778000"/>
            <a:ext cx="6686550" cy="323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5108698"/>
            <a:ext cx="859712" cy="308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564F-B806-4D89-BA12-F9F17827150A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5113174"/>
            <a:ext cx="571499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656485"/>
            <a:ext cx="584825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4EA53A40-B461-4794-B6DA-674FF3EC62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4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romise l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1181100"/>
            <a:ext cx="6477000" cy="30469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  <a:sp3d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prstClr val="black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住在基督里</a:t>
            </a:r>
            <a:endParaRPr kumimoji="0" lang="en-US" altLang="zh-CN" sz="9600" b="1" i="0" u="none" strike="noStrike" kern="1200" cap="none" spc="0" normalizeH="0" baseline="0" noProof="0" dirty="0">
              <a:ln w="22225">
                <a:noFill/>
              </a:ln>
              <a:solidFill>
                <a:srgbClr val="FF9966"/>
              </a:solidFill>
              <a:effectLst>
                <a:glow rad="76200">
                  <a:prstClr val="black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Lao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prstClr val="black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（</a:t>
            </a:r>
            <a:r>
              <a:rPr kumimoji="0" lang="en-US" altLang="zh-CN" sz="9600" b="1" i="0" u="none" strike="noStrike" kern="1200" cap="none" spc="0" normalizeH="0" baseline="0" noProof="0" dirty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prstClr val="black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39</a:t>
            </a:r>
            <a:r>
              <a:rPr kumimoji="0" lang="zh-CN" altLang="en-US" sz="9600" b="1" i="0" u="none" strike="noStrike" kern="1200" cap="none" spc="0" normalizeH="0" baseline="0" noProof="0" dirty="0">
                <a:ln w="22225">
                  <a:noFill/>
                </a:ln>
                <a:solidFill>
                  <a:srgbClr val="FF9966"/>
                </a:solidFill>
                <a:effectLst>
                  <a:glow rad="76200">
                    <a:prstClr val="black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Lao UI" panose="020B0502040204020203" pitchFamily="34" charset="0"/>
              </a:rPr>
              <a:t>）</a:t>
            </a:r>
            <a:endParaRPr kumimoji="0" lang="en-US" sz="9600" b="1" i="0" u="none" strike="noStrike" kern="1200" cap="none" spc="0" normalizeH="0" baseline="0" noProof="0" dirty="0">
              <a:ln w="22225">
                <a:noFill/>
              </a:ln>
              <a:solidFill>
                <a:srgbClr val="FF9966"/>
              </a:solidFill>
              <a:effectLst>
                <a:glow rad="76200">
                  <a:prstClr val="black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11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solidFill>
                <a:srgbClr val="0070C0"/>
              </a:solidFill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BA97A3-DB76-43A4-B780-39CFB3A2AE58}"/>
              </a:ext>
            </a:extLst>
          </p:cNvPr>
          <p:cNvSpPr txBox="1"/>
          <p:nvPr/>
        </p:nvSpPr>
        <p:spPr>
          <a:xfrm>
            <a:off x="5546605" y="65595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什么叫被栽植在神的爱里？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A9C2824-0035-4B70-9B2F-533FD6C97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9169446-861E-4E9A-BC62-3FAD1E7575A6}"/>
              </a:ext>
            </a:extLst>
          </p:cNvPr>
          <p:cNvGrpSpPr/>
          <p:nvPr/>
        </p:nvGrpSpPr>
        <p:grpSpPr>
          <a:xfrm>
            <a:off x="5625427" y="1104900"/>
            <a:ext cx="3480327" cy="2471139"/>
            <a:chOff x="5625427" y="1104900"/>
            <a:chExt cx="3480327" cy="2471139"/>
          </a:xfrm>
        </p:grpSpPr>
        <p:pic>
          <p:nvPicPr>
            <p:cNvPr id="8" name="Picture 2" descr="Marriage—Its Origin and Purpose — Watchtower ONLINE LIBRARY">
              <a:extLst>
                <a:ext uri="{FF2B5EF4-FFF2-40B4-BE49-F238E27FC236}">
                  <a16:creationId xmlns:a16="http://schemas.microsoft.com/office/drawing/2014/main" id="{14304C95-EBEA-4684-8CC3-285664F5D5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1104900"/>
              <a:ext cx="3305726" cy="165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2210C2-838A-48E7-AEEE-94BB8B5A2615}"/>
                </a:ext>
              </a:extLst>
            </p:cNvPr>
            <p:cNvSpPr txBox="1"/>
            <p:nvPr/>
          </p:nvSpPr>
          <p:spPr>
            <a:xfrm>
              <a:off x="5625427" y="2837375"/>
              <a:ext cx="348032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加</a:t>
              </a:r>
              <a:r>
                <a:rPr lang="en-US" altLang="zh-CN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5:6 </a:t>
              </a: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原来在基督耶稣里，受割礼不受割礼全无功效，惟独使人生发仁爱的信心纔有功效 </a:t>
              </a:r>
              <a:r>
                <a:rPr lang="en-US" altLang="zh-CN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(but faith working through love)</a:t>
              </a: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257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solidFill>
                <a:srgbClr val="0070C0"/>
              </a:solidFill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FF0B24-670D-4CDA-8773-A10483B8A395}"/>
              </a:ext>
            </a:extLst>
          </p:cNvPr>
          <p:cNvSpPr txBox="1"/>
          <p:nvPr/>
        </p:nvSpPr>
        <p:spPr>
          <a:xfrm>
            <a:off x="5715000" y="1104900"/>
            <a:ext cx="3352800" cy="25776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bIns="0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太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7:7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你们祈求，就给你们；寻找，就寻见；叩门，就给你们开门。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7:8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因为凡祈求的，就得着；寻找的，就寻见；叩门的，就给他开门。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7:9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你们中间谁有儿子求饼，反给他石头呢？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7:10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求鱼，反给他蛇呢？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7:11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你们虽然不好，尚且知道拿好东西给儿女，何况你们在天上的父，岂不更把好东西给求他的人么？</a:t>
            </a:r>
            <a:endParaRPr lang="en-US" altLang="zh-CN" sz="145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太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6:21 </a:t>
            </a:r>
            <a:r>
              <a:rPr lang="zh-CN" altLang="en-US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因为你的财宝在那里，你的心也在那里。</a:t>
            </a:r>
            <a:r>
              <a:rPr lang="en-US" altLang="zh-CN" sz="145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  <a:endParaRPr lang="zh-CN" altLang="en-US" sz="145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D5C42-1CAB-4610-A22E-3F32F1CE32E4}"/>
              </a:ext>
            </a:extLst>
          </p:cNvPr>
          <p:cNvSpPr txBox="1"/>
          <p:nvPr/>
        </p:nvSpPr>
        <p:spPr>
          <a:xfrm>
            <a:off x="6036945" y="64535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我们的责任是什么？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6E49A35-BA43-4CE6-AD03-3FB66646D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2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solidFill>
                <a:srgbClr val="0070C0"/>
              </a:solidFill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D5C42-1CAB-4610-A22E-3F32F1CE32E4}"/>
              </a:ext>
            </a:extLst>
          </p:cNvPr>
          <p:cNvSpPr txBox="1"/>
          <p:nvPr/>
        </p:nvSpPr>
        <p:spPr>
          <a:xfrm>
            <a:off x="6036945" y="64535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我们的责任是什么？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6E49A35-BA43-4CE6-AD03-3FB66646D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  <p:pic>
        <p:nvPicPr>
          <p:cNvPr id="6152" name="Picture 8" descr="Category: School Of The Word - Verbum Dei Philippines">
            <a:extLst>
              <a:ext uri="{FF2B5EF4-FFF2-40B4-BE49-F238E27FC236}">
                <a16:creationId xmlns:a16="http://schemas.microsoft.com/office/drawing/2014/main" id="{BEF374C1-0F9D-460A-8432-3076AAB605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1" t="25773" r="1612"/>
          <a:stretch/>
        </p:blipFill>
        <p:spPr bwMode="auto">
          <a:xfrm>
            <a:off x="5764161" y="1223575"/>
            <a:ext cx="3276600" cy="216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67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A1A819-647E-4546-94E0-B5AFFCD1072D}"/>
              </a:ext>
            </a:extLst>
          </p:cNvPr>
          <p:cNvSpPr txBox="1"/>
          <p:nvPr/>
        </p:nvSpPr>
        <p:spPr>
          <a:xfrm>
            <a:off x="5805368" y="645352"/>
            <a:ext cx="3347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进入与基督的相爱合一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E0FBFA-1701-471F-89C2-9938F925518C}"/>
              </a:ext>
            </a:extLst>
          </p:cNvPr>
          <p:cNvSpPr txBox="1"/>
          <p:nvPr/>
        </p:nvSpPr>
        <p:spPr>
          <a:xfrm>
            <a:off x="5609024" y="1104900"/>
            <a:ext cx="3458776" cy="3693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5:30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因我们是他身上的肢体（有古卷在此有：就是他的骨他的肉）。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5:31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为这个缘故，人要离开父母，与妻子连合，二人成为一体。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5:32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这是极大的奥秘，但我是指着基督和教会说的。</a:t>
            </a:r>
            <a:endParaRPr lang="en-US" altLang="zh-CN" sz="1400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林后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11:2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我为你们起的愤恨，原是神那样的愤恨。因为我曾把你们许配一个丈夫，要把你们如同贞洁的童女，献给基督。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11:3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我只怕你们的心或偏于邪，失去那向基督所存纯一清洁的心 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(the simplicity that is in Christ)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，就象蛇用诡诈诱惑了夏娃一样。</a:t>
            </a:r>
            <a:endParaRPr lang="en-US" altLang="zh-CN" sz="1400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罗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7:4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我的弟兄们，这样说来，你们藉着基督的身体，在律法上也是死了，叫你们归于别人，就是归于那从死里复活的，叫我们结果子给神。</a:t>
            </a:r>
          </a:p>
        </p:txBody>
      </p:sp>
    </p:spTree>
    <p:extLst>
      <p:ext uri="{BB962C8B-B14F-4D97-AF65-F5344CB8AC3E}">
        <p14:creationId xmlns:p14="http://schemas.microsoft.com/office/powerpoint/2010/main" val="3985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3:16 that He would grant you, according to the riches of His glory, to be strengthened with might (</a:t>
            </a:r>
            <a:r>
              <a:rPr lang="en-US" altLang="zh-CN" sz="1500" b="1" dirty="0" err="1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48CFAC-91F6-4316-B952-A1454F766C74}"/>
              </a:ext>
            </a:extLst>
          </p:cNvPr>
          <p:cNvSpPr txBox="1"/>
          <p:nvPr/>
        </p:nvSpPr>
        <p:spPr>
          <a:xfrm>
            <a:off x="5609024" y="1104900"/>
            <a:ext cx="3458776" cy="44012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约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17:1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耶稣说了这话，就举目望天，说：父阿，时候到了，愿你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你的儿子，使儿子也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你；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正如你曾赐给他权柄管理凡有血气的，叫他将永生赐给你所赐给他的人。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17:3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认识你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―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独一的真神，并且认识你所差来的耶稣基督，这就是永生。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17:4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我在地上已经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你，你所託付我的事，我已成全了。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17:5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父阿，现在求你使我同你享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，就是未有世界以先，我同你所有的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17:6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你从世上赐给我的人，我已将你的名显明与他们。他们本是你的，你将他们赐给我，他们也遵守了你的道。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17:7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如今他们知道，凡你所赐给我的，都是从你那里来的；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17:8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因为你所赐给我的道，我已经赐给他们，他们也领受了，又确实知道，我是从你出来的，并且信你差了我来。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17:9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我为他们祈求，不为世人祈求，却为你所赐给我的人祈求，因他们本是你的。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17:10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凡是我的，都是你的；你的也是我的，并且我因他们得了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065711-62A4-49C7-BB0E-064EB8F3432F}"/>
              </a:ext>
            </a:extLst>
          </p:cNvPr>
          <p:cNvSpPr txBox="1"/>
          <p:nvPr/>
        </p:nvSpPr>
        <p:spPr>
          <a:xfrm>
            <a:off x="5805368" y="64535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什么叫按着神的荣耀？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5296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3:16 that He would grant you, according to the riches of His glory, to be strengthened with might (</a:t>
            </a:r>
            <a:r>
              <a:rPr lang="en-US" altLang="zh-CN" sz="1500" b="1" dirty="0" err="1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48CFAC-91F6-4316-B952-A1454F766C74}"/>
              </a:ext>
            </a:extLst>
          </p:cNvPr>
          <p:cNvSpPr txBox="1"/>
          <p:nvPr/>
        </p:nvSpPr>
        <p:spPr>
          <a:xfrm>
            <a:off x="5609024" y="1104900"/>
            <a:ext cx="3458776" cy="258532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约</a:t>
            </a:r>
            <a:r>
              <a:rPr lang="en-US" altLang="zh-CN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17:20 </a:t>
            </a: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我不但为这些人祈求，也为那些因他们的话信我的人祈求，</a:t>
            </a:r>
            <a:r>
              <a:rPr lang="en-US" altLang="zh-CN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17:21 </a:t>
            </a: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使他们都合而为一。正如你父在我里面，我在你里面，使他们也在我们里面，叫世人可以信你差了我来。</a:t>
            </a:r>
            <a:r>
              <a:rPr lang="en-US" altLang="zh-CN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17:22 </a:t>
            </a:r>
            <a:r>
              <a:rPr lang="zh-CN" altLang="en-US" sz="135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你所赐给我的荣耀，我已赐给他们，使他们合而为一，象我们合而为一。</a:t>
            </a:r>
            <a:r>
              <a:rPr lang="en-US" altLang="zh-CN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17:23 </a:t>
            </a: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我在他们里面，你在我里面，使他们完完全全的合而为一，叫世人知道你差了我来，也知道你爱他们如同爱我一样。</a:t>
            </a:r>
            <a:r>
              <a:rPr lang="en-US" altLang="zh-CN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17:24 </a:t>
            </a: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父阿，我在那里，愿你所赐给我的人也同我在那里，叫他们看见你所赐给我的</a:t>
            </a:r>
            <a:r>
              <a:rPr lang="zh-CN" altLang="en-US" sz="135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荣耀</a:t>
            </a:r>
            <a:r>
              <a:rPr lang="zh-CN" altLang="en-US" sz="135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；因为创立世界以前，你已经爱我了。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6120FB-F4B2-4C8B-AF63-543FBDBFC140}"/>
              </a:ext>
            </a:extLst>
          </p:cNvPr>
          <p:cNvSpPr txBox="1"/>
          <p:nvPr/>
        </p:nvSpPr>
        <p:spPr>
          <a:xfrm>
            <a:off x="5805368" y="64535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什么叫按着神的荣耀？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15289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3:16 that He would grant you, according to the riches of His glory, to be strengthened with might (</a:t>
            </a:r>
            <a:r>
              <a:rPr lang="en-US" altLang="zh-CN" sz="1500" b="1" dirty="0" err="1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  <a:endParaRPr kumimoji="0" lang="en-US" altLang="zh-CN" sz="1500" b="1" i="0" u="none" strike="noStrike" kern="1200" cap="none" spc="0" normalizeH="0" baseline="0" noProof="0" dirty="0">
              <a:ln>
                <a:noFill/>
              </a:ln>
              <a:effectLst>
                <a:glow rad="63500">
                  <a:prstClr val="white"/>
                </a:glow>
              </a:effectLst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48CFAC-91F6-4316-B952-A1454F766C74}"/>
              </a:ext>
            </a:extLst>
          </p:cNvPr>
          <p:cNvSpPr txBox="1"/>
          <p:nvPr/>
        </p:nvSpPr>
        <p:spPr>
          <a:xfrm>
            <a:off x="5609024" y="1104900"/>
            <a:ext cx="3458776" cy="253915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罗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5:1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我们既因信称义，就藉着我们的主耶稣基督得与神相和。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5:2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我们又藉着他，因信得进入现在所站的这恩典中，并且欢欢喜喜盼望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神的荣耀。</a:t>
            </a:r>
            <a:endParaRPr lang="en-US" altLang="zh-CN" sz="1400" b="1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defRPr/>
            </a:pP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罗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8:18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我想，现在的苦楚若比起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将来要显于我们的荣耀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就不足介意了。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8:19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受造之物切望等候神的众子显出来。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8:20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因为受造之物服在虚空之下，不是自己愿意，乃是因那叫他如此的。</a:t>
            </a:r>
            <a:r>
              <a:rPr lang="en-US" altLang="zh-CN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8:21 </a:t>
            </a:r>
            <a:r>
              <a:rPr lang="zh-CN" altLang="en-US" sz="14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但受造之物仍然指望脱离败坏的辖制，得享（享：原文是入）</a:t>
            </a:r>
            <a:r>
              <a:rPr lang="zh-CN" altLang="en-US" sz="1400" b="1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神儿女自由的荣耀。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6120FB-F4B2-4C8B-AF63-543FBDBFC140}"/>
              </a:ext>
            </a:extLst>
          </p:cNvPr>
          <p:cNvSpPr txBox="1"/>
          <p:nvPr/>
        </p:nvSpPr>
        <p:spPr>
          <a:xfrm>
            <a:off x="5805368" y="64535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latin typeface="Century Gothic" panose="020B0502020202020204"/>
              </a:rPr>
              <a:t>什么叫按着神的荣耀？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41CA80-B6DB-4FE9-9CA2-D0ACA0B48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87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BABCAD-10BF-4E54-8905-A0E4868FE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E46C20-C0D7-4C68-BF74-A5C0F6BB8716}"/>
              </a:ext>
            </a:extLst>
          </p:cNvPr>
          <p:cNvSpPr txBox="1"/>
          <p:nvPr/>
        </p:nvSpPr>
        <p:spPr>
          <a:xfrm>
            <a:off x="5546605" y="65595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什么叫基督因信进入人心？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F8B184-A67B-4EBE-B130-4AA7A24C8F15}"/>
              </a:ext>
            </a:extLst>
          </p:cNvPr>
          <p:cNvSpPr txBox="1"/>
          <p:nvPr/>
        </p:nvSpPr>
        <p:spPr>
          <a:xfrm>
            <a:off x="5624914" y="1162714"/>
            <a:ext cx="3442887" cy="193899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  <a:defRPr/>
            </a:pPr>
            <a:r>
              <a:rPr lang="zh-CN" altLang="en-US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约一</a:t>
            </a:r>
            <a:r>
              <a:rPr lang="en-US" altLang="zh-CN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1:1 </a:t>
            </a:r>
            <a:r>
              <a:rPr lang="zh-CN" altLang="en-US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论到从起初原有的生命之道，就是我们所听见、所看见、亲眼看过、亲手摸过的。</a:t>
            </a:r>
            <a:r>
              <a:rPr lang="en-US" altLang="zh-CN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1:2 </a:t>
            </a:r>
            <a:r>
              <a:rPr lang="zh-CN" altLang="en-US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这生命已经显现出来，我们也看见过，现在又作见證，将原与父同在、且显现与我们那永远的生命、传给你们。</a:t>
            </a:r>
            <a:r>
              <a:rPr lang="en-US" altLang="zh-CN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1:3 </a:t>
            </a:r>
            <a:r>
              <a:rPr lang="zh-CN" altLang="en-US" sz="15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我们将所看见、所听见的传给你们，使你们与我们相交。我们乃是与父并他儿子耶稣基督相交的。</a:t>
            </a:r>
            <a:endParaRPr kumimoji="0" lang="zh-CN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BABCAD-10BF-4E54-8905-A0E4868FE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  <p:pic>
        <p:nvPicPr>
          <p:cNvPr id="1028" name="Picture 4" descr="What Is the Role of Women in Jehovah's Purpose? | Study | Adam and eve,  Bible pictures, Jehovah">
            <a:extLst>
              <a:ext uri="{FF2B5EF4-FFF2-40B4-BE49-F238E27FC236}">
                <a16:creationId xmlns:a16="http://schemas.microsoft.com/office/drawing/2014/main" id="{24E7B02A-5913-45EF-B4FA-AAC8E11A7A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1" r="3583"/>
          <a:stretch/>
        </p:blipFill>
        <p:spPr bwMode="auto">
          <a:xfrm>
            <a:off x="5777114" y="1235135"/>
            <a:ext cx="3098026" cy="204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E46C20-C0D7-4C68-BF74-A5C0F6BB8716}"/>
              </a:ext>
            </a:extLst>
          </p:cNvPr>
          <p:cNvSpPr txBox="1"/>
          <p:nvPr/>
        </p:nvSpPr>
        <p:spPr>
          <a:xfrm>
            <a:off x="5546605" y="65595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什么叫基督因信进入人心？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01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kumimoji="0" lang="en-US" altLang="zh-CN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kumimoji="0" lang="en-US" altLang="zh-CN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3:17 that Christ may dwell in your hearts through faith; that you, being rooted and grounded in love,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3:18 may be able to comprehend with all the saints what is the width and length and depth and height–3:19 to know the love of Christ which passes knowledge; that you may be filled with all the fullness of God.3:20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708DC2-2664-49AC-B24F-9CCBE8F5B635}"/>
              </a:ext>
            </a:extLst>
          </p:cNvPr>
          <p:cNvSpPr txBox="1"/>
          <p:nvPr/>
        </p:nvSpPr>
        <p:spPr>
          <a:xfrm>
            <a:off x="5546605" y="65595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什么叫被栽植在神的爱里？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A5B9CFF-6A8C-4303-A339-AF8AA13B5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1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100410" y="596424"/>
            <a:ext cx="903620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199" y="647700"/>
            <a:ext cx="56388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弗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3:14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因此，我在父面前屈膝，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3:15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（天上地上的各家，都是从他得名。）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3:16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求他按着他丰盛的荣耀，藉着他的灵，叫你们心里的力量刚强起来，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3:17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使基督因你们的信，住在你们心里，叫你们的爱心有根有基，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3:18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能以和众圣徒一同明白基督的爱是何等长阔高深，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3:19 </a:t>
            </a:r>
            <a:r>
              <a:rPr lang="zh-CN" altLang="en-US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并知道这爱是过于人所能测度的，便叫神一切所充满的，充满了你们。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3:20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神能照着运行在我们心里的大力充充足足的成就一切，超过我们所求所想的。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3:21 </a:t>
            </a:r>
            <a:r>
              <a:rPr lang="zh-CN" altLang="en-US" sz="1500" b="1" dirty="0">
                <a:effectLst>
                  <a:glow rad="63500">
                    <a:prstClr val="white"/>
                  </a:glo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但愿他在教会中，并在基督耶稣里，得着荣耀，直到世世代代，永永远远。阿们！</a:t>
            </a:r>
            <a:endParaRPr lang="en-US" altLang="zh-CN" sz="1500" b="1" dirty="0">
              <a:effectLst>
                <a:glow rad="63500">
                  <a:prstClr val="white"/>
                </a:glo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  <a:defRPr/>
            </a:pP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Eph3:14 For this reason I bow my knees to the Father of our Lord Jesus Christ,3:15 from whom the whole family in heaven and earth is named,3:16 that He would grant you, according to the riches of His glory, to be strengthened with might (</a:t>
            </a:r>
            <a:r>
              <a:rPr lang="en-US" altLang="zh-CN" sz="1500" b="1" dirty="0" err="1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dunamis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through His Spirit in the inner man,3:17 that Christ may dwell in your hearts through faith; that you, being rooted and grounded in love,</a:t>
            </a:r>
            <a:r>
              <a:rPr lang="en-US" altLang="zh-CN" sz="1500" b="1" dirty="0">
                <a:solidFill>
                  <a:srgbClr val="0070C0"/>
                </a:solidFill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3:18 may be able to comprehend with all the saints what is the width and length and depth and height–3:19 to know the love of Christ which passes knowledge; that you may be filled with all the fullness of God.</a:t>
            </a:r>
            <a:r>
              <a:rPr lang="en-US" altLang="zh-CN" sz="1500" b="1" dirty="0">
                <a:effectLst>
                  <a:glow rad="63500">
                    <a:prstClr val="white"/>
                  </a:glo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3:20 Now to Him who is able to do exceedingly abundantly above all that we ask or think, according to the power that works in us,3:21 to Him be glory in the church by Christ Jesus to all generations, forever and ever. Amen.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06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使徒保罗为以弗所教会的第二个祷告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BA97A3-DB76-43A4-B780-39CFB3A2AE58}"/>
              </a:ext>
            </a:extLst>
          </p:cNvPr>
          <p:cNvSpPr txBox="1"/>
          <p:nvPr/>
        </p:nvSpPr>
        <p:spPr>
          <a:xfrm>
            <a:off x="5546605" y="65595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entury Gothic" panose="020B0502020202020204"/>
                <a:cs typeface="+mn-cs"/>
              </a:rPr>
              <a:t>什么叫被栽植在神的爱里？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entury Gothic" panose="020B0502020202020204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A9C2824-0035-4B70-9B2F-533FD6C97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332" y="3695700"/>
            <a:ext cx="3527591" cy="191094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9169446-861E-4E9A-BC62-3FAD1E7575A6}"/>
              </a:ext>
            </a:extLst>
          </p:cNvPr>
          <p:cNvGrpSpPr/>
          <p:nvPr/>
        </p:nvGrpSpPr>
        <p:grpSpPr>
          <a:xfrm>
            <a:off x="5625427" y="1104900"/>
            <a:ext cx="3480327" cy="2471139"/>
            <a:chOff x="5625427" y="1104900"/>
            <a:chExt cx="3480327" cy="2471139"/>
          </a:xfrm>
        </p:grpSpPr>
        <p:pic>
          <p:nvPicPr>
            <p:cNvPr id="8" name="Picture 2" descr="Marriage—Its Origin and Purpose — Watchtower ONLINE LIBRARY">
              <a:extLst>
                <a:ext uri="{FF2B5EF4-FFF2-40B4-BE49-F238E27FC236}">
                  <a16:creationId xmlns:a16="http://schemas.microsoft.com/office/drawing/2014/main" id="{14304C95-EBEA-4684-8CC3-285664F5D5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1104900"/>
              <a:ext cx="3305726" cy="1652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2210C2-838A-48E7-AEEE-94BB8B5A2615}"/>
                </a:ext>
              </a:extLst>
            </p:cNvPr>
            <p:cNvSpPr txBox="1"/>
            <p:nvPr/>
          </p:nvSpPr>
          <p:spPr>
            <a:xfrm>
              <a:off x="5625427" y="2837375"/>
              <a:ext cx="348032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加</a:t>
              </a:r>
              <a:r>
                <a:rPr lang="en-US" altLang="zh-CN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5:6 </a:t>
              </a: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原来在基督耶稣里，受割礼不受割礼全无功效，惟独使人生发仁爱的信心纔有功效 </a:t>
              </a:r>
              <a:r>
                <a:rPr lang="en-US" altLang="zh-CN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(but faith working through love)</a:t>
              </a:r>
              <a:r>
                <a:rPr lang="zh-CN" altLang="en-US" sz="1400" b="1" dirty="0">
                  <a:solidFill>
                    <a:srgbClr val="00B050"/>
                  </a:solidFill>
                  <a:effectLst>
                    <a:glow rad="63500">
                      <a:prstClr val="white"/>
                    </a:glow>
                  </a:effectLst>
                </a:rPr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87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50CF762AE7594886EEB61DBC512435" ma:contentTypeVersion="0" ma:contentTypeDescription="Create a new document." ma:contentTypeScope="" ma:versionID="ac8759a319ee6a20e23f251f52b29d7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a58bf80af4c871034140dbab71aa97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65D0BD-88B8-4028-8150-DE6518ADD3B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81EEF0-C477-4DE5-A8BD-E3E11713BD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192CEE-5900-482E-BE20-28652FF1739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31461</TotalTime>
  <Words>5989</Words>
  <Application>Microsoft Office PowerPoint</Application>
  <PresentationFormat>On-screen Show (16:10)</PresentationFormat>
  <Paragraphs>69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微软雅黑</vt:lpstr>
      <vt:lpstr>微软雅黑</vt:lpstr>
      <vt:lpstr>幼圆</vt:lpstr>
      <vt:lpstr>Arial</vt:lpstr>
      <vt:lpstr>Calibri</vt:lpstr>
      <vt:lpstr>Century Gothic</vt:lpstr>
      <vt:lpstr>Lao UI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</dc:creator>
  <cp:lastModifiedBy>Zhao, Yan [CHEM]</cp:lastModifiedBy>
  <cp:revision>1902</cp:revision>
  <dcterms:created xsi:type="dcterms:W3CDTF">2011-09-04T18:01:24Z</dcterms:created>
  <dcterms:modified xsi:type="dcterms:W3CDTF">2021-01-17T14:26:50Z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0x0101009650CF762AE7594886EEB61DBC512435</vt:lpwstr>
  </property>
</Properties>
</file>