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  <p:sldMasterId id="2147483958" r:id="rId5"/>
  </p:sldMasterIdLst>
  <p:notesMasterIdLst>
    <p:notesMasterId r:id="rId25"/>
  </p:notesMasterIdLst>
  <p:sldIdLst>
    <p:sldId id="256" r:id="rId6"/>
    <p:sldId id="748" r:id="rId7"/>
    <p:sldId id="819" r:id="rId8"/>
    <p:sldId id="831" r:id="rId9"/>
    <p:sldId id="840" r:id="rId10"/>
    <p:sldId id="845" r:id="rId11"/>
    <p:sldId id="857" r:id="rId12"/>
    <p:sldId id="850" r:id="rId13"/>
    <p:sldId id="852" r:id="rId14"/>
    <p:sldId id="859" r:id="rId15"/>
    <p:sldId id="846" r:id="rId16"/>
    <p:sldId id="847" r:id="rId17"/>
    <p:sldId id="854" r:id="rId18"/>
    <p:sldId id="536" r:id="rId19"/>
    <p:sldId id="538" r:id="rId20"/>
    <p:sldId id="540" r:id="rId21"/>
    <p:sldId id="520" r:id="rId22"/>
    <p:sldId id="855" r:id="rId23"/>
    <p:sldId id="856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 autoAdjust="0"/>
    <p:restoredTop sz="94471" autoAdjust="0"/>
  </p:normalViewPr>
  <p:slideViewPr>
    <p:cSldViewPr>
      <p:cViewPr varScale="1">
        <p:scale>
          <a:sx n="110" d="100"/>
          <a:sy n="110" d="100"/>
        </p:scale>
        <p:origin x="91" y="12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4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8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30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9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4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32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84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4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08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7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2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0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26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3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6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6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8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1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9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79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0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5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41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2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9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36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26007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  <a:endParaRPr lang="en-US" altLang="zh-CN" sz="15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神的应许，不论有多少，在基督都是是的。所以藉着他也都是实在（实在：原文是阿们）的，叫神因我们得荣耀。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那在基督里坚固我们和你们，并且膏我们的就是神。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他又用印印了我们，并赐圣灵在我们心里作凭据（原文是质）。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White Character And Exclusion Stock Illustration - Illustration of racism,  behavior: 44570897">
            <a:extLst>
              <a:ext uri="{FF2B5EF4-FFF2-40B4-BE49-F238E27FC236}">
                <a16:creationId xmlns:a16="http://schemas.microsoft.com/office/drawing/2014/main" id="{47E00D87-4240-4ADF-A678-6593A24BE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1" b="23621"/>
          <a:stretch/>
        </p:blipFill>
        <p:spPr bwMode="auto">
          <a:xfrm flipH="1">
            <a:off x="4349299" y="4795157"/>
            <a:ext cx="184210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592A92-8279-484B-A760-FEAA10AB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691" y="3847203"/>
            <a:ext cx="2908109" cy="175973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87563E-5EE5-49AA-91F5-B702F77E3168}"/>
              </a:ext>
            </a:extLst>
          </p:cNvPr>
          <p:cNvSpPr txBox="1"/>
          <p:nvPr/>
        </p:nvSpPr>
        <p:spPr>
          <a:xfrm>
            <a:off x="6623304" y="461314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When the Heart Opens Again | Coming2Terms">
            <a:extLst>
              <a:ext uri="{FF2B5EF4-FFF2-40B4-BE49-F238E27FC236}">
                <a16:creationId xmlns:a16="http://schemas.microsoft.com/office/drawing/2014/main" id="{90EDB41F-2F71-4EF0-B731-60816738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7987" y1="30067" x2="87987" y2="30067"/>
                        <a14:foregroundMark x1="88203" y1="19933" x2="88203" y2="19933"/>
                        <a14:backgroundMark x1="52814" y1="3341" x2="52814" y2="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52" y="4000421"/>
            <a:ext cx="1097700" cy="10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-0.00111 C 0.00173 -0.01472 0.00451 -0.02722 0.00989 -0.02722 C 0.01614 -0.02722 0.01805 -0.01472 0.01996 -0.00111 C 0.02291 0.01389 0.02482 0.02889 0.03159 0.02889 C 0.0375 0.02889 0.03958 0.01389 0.04236 -0.00111 C 0.04357 -0.01472 0.04635 -0.02722 0.05225 -0.02722 C 0.05764 -0.02722 0.06041 -0.01472 0.0625 -0.00111 C 0.06441 0.01389 0.06701 0.02889 0.07326 0.02889 C 0.07934 0.02889 0.08403 -0.00111 0.08403 -0.00083 C 0.08594 -0.01472 0.08802 -0.02722 0.09392 -0.02722 C 0.10017 -0.02722 0.10208 -0.01472 0.10399 -0.00111 C 0.10694 0.01389 0.10885 0.02889 0.11562 0.02889 C 0.1217 0.02889 0.12361 0.01389 0.12552 -0.00111 C 0.12847 -0.01472 0.13038 -0.02722 0.13628 -0.02722 C 0.14166 -0.02722 0.14444 -0.01472 0.14653 -0.00111 C 0.14861 0.01389 0.15121 0.02889 0.15729 0.02889 C 0.16337 0.02889 0.16545 0.01389 0.16823 -0.00111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耶稣下了山，有许多人跟着他。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有一个长大痲疯的来拜他，说：主若肯，必能叫我洁净了。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耶稣伸手摸他，说：我肯，你洁净了罢！他的大痲疯立刻就洁净了。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耶稣对他说：你切不可告诉人，只要去把身体给祭司察看，献上摩西所吩咐的礼物，对众人作證据。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耶稣进了迦百农，有一个百夫长进前来，求他说：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主阿，我的仆人害瘫痪病，躺在家里，甚是疼苦。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耶稣说：我去医治他。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百夫长回答说：主阿，你到我舍下，我不敢当；只要你说一句话，我的仆人就必好了。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006F5-97E8-42F8-BE4A-3C2D4AA8FF88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71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29084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因为我在人的权下，也有兵在我以下；对这个说：去！他就去；对那个说：来！他就来；对我的仆人说：你作这事！他就去作。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耶稣听见就希奇，对跟从的人说：我实在告诉你们，这么大的信心，就是在以色列中，我也没有遇见过。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我又告诉你们，从东从西，将有许多人来，在天国里与亚伯拉罕、以撒、雅各一同坐席；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唯有本国的子民竟被赶到外边黑暗里去，在那里必要哀哭切齿了。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耶稣对百夫长说：你回去罢！照你的信心，给你成全了。那时，他的仆人就好了。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1FB65-D79B-4530-A28A-21CCF3A55117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6499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但基督为儿子，治理神的家；我们若将可夸的盼望和胆量坚持到底，便是他的家了。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圣灵有话说：你们今日若听他的话，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就不可硬着心，象在旷野惹他发怒、试探他的时候一样。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在那里，你们的祖宗试我探我，并且观看我的作为有四十年之久。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所以，我厌烦那世代的人，说：他们心里常常迷糊，竟不晓得我的作为！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我就在怒中起誓说；他们断不可进入我的安息。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弟兄们，你们要谨慎，免得你们中间或有人存着不信的恶心，把永生神离弃了。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总要趁着还有今日，天天彼此相劝，免得你们中间有人被罪迷惑，心里就刚硬了。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D60FB-47A9-4038-84A6-E5236A58B32A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380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属灵的盼望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882686" y="4067861"/>
            <a:ext cx="3696225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彼前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1:3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愿颂赞归与我们主耶稣基督的父神！他曾照自己的大怜悯，藉耶稣基督从死里复活，重生了我们，叫我们有活泼的盼望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(a living hope)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1:4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可以得着不能朽坏、不能玷污、不能衰残、为你们存留在天上的基业。</a:t>
            </a:r>
          </a:p>
        </p:txBody>
      </p:sp>
    </p:spTree>
    <p:extLst>
      <p:ext uri="{BB962C8B-B14F-4D97-AF65-F5344CB8AC3E}">
        <p14:creationId xmlns:p14="http://schemas.microsoft.com/office/powerpoint/2010/main" val="2508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7" grpId="0" animBg="1"/>
      <p:bldP spid="58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属灵的盼望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777730" y="4000500"/>
            <a:ext cx="3852932" cy="1661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西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1:27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神愿意叫他们知道，这奥秘在外邦人中有何等丰盛的荣耀，就是基督在你们心里成了有荣耀的盼望。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1:28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我们传扬他，是用诸般的智慧，劝戒各人，教导各人，要把各人在基督里完完全全的引到神面前。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508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1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属灵的盼望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777730" y="4096549"/>
            <a:ext cx="3852932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4:4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身体只有一个，圣灵只有一个，正如你们蒙召同有一个指望。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4:5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一主，一信，一洗，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4:6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一神，就是众人的父，超乎众人之上，贯乎众人之中，也住在众人之内。</a:t>
            </a:r>
          </a:p>
        </p:txBody>
      </p:sp>
    </p:spTree>
    <p:extLst>
      <p:ext uri="{BB962C8B-B14F-4D97-AF65-F5344CB8AC3E}">
        <p14:creationId xmlns:p14="http://schemas.microsoft.com/office/powerpoint/2010/main" val="307655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属灵的盼望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528134" y="1821319"/>
            <a:ext cx="874961" cy="1828775"/>
            <a:chOff x="6481984" y="3344371"/>
            <a:chExt cx="874961" cy="1828775"/>
          </a:xfrm>
        </p:grpSpPr>
        <p:sp>
          <p:nvSpPr>
            <p:cNvPr id="61" name="Smiley Face 60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彰显在当下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生命中的基督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36679CD-8627-49EC-88F1-3B0A75831B61}"/>
              </a:ext>
            </a:extLst>
          </p:cNvPr>
          <p:cNvSpPr/>
          <p:nvPr/>
        </p:nvSpPr>
        <p:spPr>
          <a:xfrm>
            <a:off x="2787915" y="3963208"/>
            <a:ext cx="3872970" cy="16542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雅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5:7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弟兄们哪，你们要忍耐，直到主来。看哪，农夫忍耐等候地里宝贵的出产，直到得了秋雨春雨。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5:8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你们也当忍耐，坚固你们的心，因为主来的日子近了。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5:9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弟兄们，你们不要彼此埋怨，免得受审判。看哪，审判的主站在门前了。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5:10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弟兄们，你们要把那先前奉主名说话的众先知当作能受苦能忍耐的榜样。</a:t>
            </a:r>
          </a:p>
        </p:txBody>
      </p:sp>
    </p:spTree>
    <p:extLst>
      <p:ext uri="{BB962C8B-B14F-4D97-AF65-F5344CB8AC3E}">
        <p14:creationId xmlns:p14="http://schemas.microsoft.com/office/powerpoint/2010/main" val="10136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属灵的盼望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787915" y="3963208"/>
            <a:ext cx="3872970" cy="17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我们知道一切受造之物一同歎息、劳苦，直到如今。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8:23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不但如此，就是我们这有圣灵初结果子的，也是自己心里歎息，等候得着儿子的名分，乃是我们的身体得赎。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8:24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我们得救是在乎盼望；只是所见的盼望不是盼望，谁还盼望他所见的呢？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8:25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但我们若盼望那所不见的，就必忍耐等候。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528134" y="1821319"/>
            <a:ext cx="874961" cy="1828775"/>
            <a:chOff x="6481984" y="3344371"/>
            <a:chExt cx="874961" cy="1828775"/>
          </a:xfrm>
        </p:grpSpPr>
        <p:sp>
          <p:nvSpPr>
            <p:cNvPr id="61" name="Smiley Face 60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彰显在当下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生命中的基督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95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属灵的盼望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787915" y="4123372"/>
            <a:ext cx="3872970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15:11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又说：外邦阿，你们当赞美主！万民哪，你们都当颂赞他！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15:12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又有以赛亚说：将来有耶西的根，就是那兴起来要治理外邦的；外邦人要仰望他。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15:13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但愿使人有盼望的神，因信将诸般的喜乐、平安充满你们的心，使你们藉着圣灵的能力大有盼望。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528134" y="1821319"/>
            <a:ext cx="874961" cy="1828775"/>
            <a:chOff x="6481984" y="3344371"/>
            <a:chExt cx="874961" cy="1828775"/>
          </a:xfrm>
        </p:grpSpPr>
        <p:sp>
          <p:nvSpPr>
            <p:cNvPr id="61" name="Smiley Face 60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彰显在当下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生命中的基督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1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纯粹</a:t>
              </a:r>
              <a:endPara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6944" y="3169890"/>
              <a:ext cx="3002732" cy="2511766"/>
            </a:xfrm>
            <a:custGeom>
              <a:avLst/>
              <a:gdLst>
                <a:gd name="connsiteX0" fmla="*/ 715588 w 1728859"/>
                <a:gd name="connsiteY0" fmla="*/ 1652021 h 2396163"/>
                <a:gd name="connsiteX1" fmla="*/ 773339 w 1728859"/>
                <a:gd name="connsiteY1" fmla="*/ 2325789 h 2396163"/>
                <a:gd name="connsiteX2" fmla="*/ 1620362 w 1728859"/>
                <a:gd name="connsiteY2" fmla="*/ 2277663 h 2396163"/>
                <a:gd name="connsiteX3" fmla="*/ 1668489 w 1728859"/>
                <a:gd name="connsiteY3" fmla="*/ 1459515 h 2396163"/>
                <a:gd name="connsiteX4" fmla="*/ 1167975 w 1728859"/>
                <a:gd name="connsiteY4" fmla="*/ 1170757 h 2396163"/>
                <a:gd name="connsiteX5" fmla="*/ 1004345 w 1728859"/>
                <a:gd name="connsiteY5" fmla="*/ 179355 h 2396163"/>
                <a:gd name="connsiteX6" fmla="*/ 330577 w 1728859"/>
                <a:gd name="connsiteY6" fmla="*/ 44602 h 2396163"/>
                <a:gd name="connsiteX7" fmla="*/ 12943 w 1728859"/>
                <a:gd name="connsiteY7" fmla="*/ 689494 h 2396163"/>
                <a:gd name="connsiteX8" fmla="*/ 744463 w 1728859"/>
                <a:gd name="connsiteY8" fmla="*/ 1286261 h 2396163"/>
                <a:gd name="connsiteX9" fmla="*/ 715588 w 1728859"/>
                <a:gd name="connsiteY9" fmla="*/ 1652021 h 2396163"/>
                <a:gd name="connsiteX0" fmla="*/ 715588 w 1725551"/>
                <a:gd name="connsiteY0" fmla="*/ 1652021 h 2363956"/>
                <a:gd name="connsiteX1" fmla="*/ 830046 w 1725551"/>
                <a:gd name="connsiteY1" fmla="*/ 2269082 h 2363956"/>
                <a:gd name="connsiteX2" fmla="*/ 1620362 w 1725551"/>
                <a:gd name="connsiteY2" fmla="*/ 2277663 h 2363956"/>
                <a:gd name="connsiteX3" fmla="*/ 1668489 w 1725551"/>
                <a:gd name="connsiteY3" fmla="*/ 1459515 h 2363956"/>
                <a:gd name="connsiteX4" fmla="*/ 1167975 w 1725551"/>
                <a:gd name="connsiteY4" fmla="*/ 1170757 h 2363956"/>
                <a:gd name="connsiteX5" fmla="*/ 1004345 w 1725551"/>
                <a:gd name="connsiteY5" fmla="*/ 179355 h 2363956"/>
                <a:gd name="connsiteX6" fmla="*/ 330577 w 1725551"/>
                <a:gd name="connsiteY6" fmla="*/ 44602 h 2363956"/>
                <a:gd name="connsiteX7" fmla="*/ 12943 w 1725551"/>
                <a:gd name="connsiteY7" fmla="*/ 689494 h 2363956"/>
                <a:gd name="connsiteX8" fmla="*/ 744463 w 1725551"/>
                <a:gd name="connsiteY8" fmla="*/ 1286261 h 2363956"/>
                <a:gd name="connsiteX9" fmla="*/ 715588 w 1725551"/>
                <a:gd name="connsiteY9" fmla="*/ 1652021 h 2363956"/>
                <a:gd name="connsiteX0" fmla="*/ 715588 w 1725551"/>
                <a:gd name="connsiteY0" fmla="*/ 1652021 h 2361606"/>
                <a:gd name="connsiteX1" fmla="*/ 830046 w 1725551"/>
                <a:gd name="connsiteY1" fmla="*/ 2269082 h 2361606"/>
                <a:gd name="connsiteX2" fmla="*/ 1620362 w 1725551"/>
                <a:gd name="connsiteY2" fmla="*/ 2277663 h 2361606"/>
                <a:gd name="connsiteX3" fmla="*/ 1668489 w 1725551"/>
                <a:gd name="connsiteY3" fmla="*/ 1459515 h 2361606"/>
                <a:gd name="connsiteX4" fmla="*/ 1167975 w 1725551"/>
                <a:gd name="connsiteY4" fmla="*/ 1170757 h 2361606"/>
                <a:gd name="connsiteX5" fmla="*/ 1004345 w 1725551"/>
                <a:gd name="connsiteY5" fmla="*/ 179355 h 2361606"/>
                <a:gd name="connsiteX6" fmla="*/ 330577 w 1725551"/>
                <a:gd name="connsiteY6" fmla="*/ 44602 h 2361606"/>
                <a:gd name="connsiteX7" fmla="*/ 12943 w 1725551"/>
                <a:gd name="connsiteY7" fmla="*/ 689494 h 2361606"/>
                <a:gd name="connsiteX8" fmla="*/ 744463 w 1725551"/>
                <a:gd name="connsiteY8" fmla="*/ 1286261 h 2361606"/>
                <a:gd name="connsiteX9" fmla="*/ 715588 w 1725551"/>
                <a:gd name="connsiteY9" fmla="*/ 1652021 h 2361606"/>
                <a:gd name="connsiteX0" fmla="*/ 715588 w 1693345"/>
                <a:gd name="connsiteY0" fmla="*/ 1652021 h 2335922"/>
                <a:gd name="connsiteX1" fmla="*/ 830046 w 1693345"/>
                <a:gd name="connsiteY1" fmla="*/ 2269082 h 2335922"/>
                <a:gd name="connsiteX2" fmla="*/ 1535302 w 1693345"/>
                <a:gd name="connsiteY2" fmla="*/ 2228045 h 2335922"/>
                <a:gd name="connsiteX3" fmla="*/ 1668489 w 1693345"/>
                <a:gd name="connsiteY3" fmla="*/ 1459515 h 2335922"/>
                <a:gd name="connsiteX4" fmla="*/ 1167975 w 1693345"/>
                <a:gd name="connsiteY4" fmla="*/ 1170757 h 2335922"/>
                <a:gd name="connsiteX5" fmla="*/ 1004345 w 1693345"/>
                <a:gd name="connsiteY5" fmla="*/ 179355 h 2335922"/>
                <a:gd name="connsiteX6" fmla="*/ 330577 w 1693345"/>
                <a:gd name="connsiteY6" fmla="*/ 44602 h 2335922"/>
                <a:gd name="connsiteX7" fmla="*/ 12943 w 1693345"/>
                <a:gd name="connsiteY7" fmla="*/ 689494 h 2335922"/>
                <a:gd name="connsiteX8" fmla="*/ 744463 w 1693345"/>
                <a:gd name="connsiteY8" fmla="*/ 1286261 h 2335922"/>
                <a:gd name="connsiteX9" fmla="*/ 715588 w 1693345"/>
                <a:gd name="connsiteY9" fmla="*/ 1652021 h 2335922"/>
                <a:gd name="connsiteX0" fmla="*/ 715588 w 1700102"/>
                <a:gd name="connsiteY0" fmla="*/ 1652021 h 2340802"/>
                <a:gd name="connsiteX1" fmla="*/ 830046 w 1700102"/>
                <a:gd name="connsiteY1" fmla="*/ 2269082 h 2340802"/>
                <a:gd name="connsiteX2" fmla="*/ 1535302 w 1700102"/>
                <a:gd name="connsiteY2" fmla="*/ 2228045 h 2340802"/>
                <a:gd name="connsiteX3" fmla="*/ 1668489 w 1700102"/>
                <a:gd name="connsiteY3" fmla="*/ 1459515 h 2340802"/>
                <a:gd name="connsiteX4" fmla="*/ 1167975 w 1700102"/>
                <a:gd name="connsiteY4" fmla="*/ 1170757 h 2340802"/>
                <a:gd name="connsiteX5" fmla="*/ 1004345 w 1700102"/>
                <a:gd name="connsiteY5" fmla="*/ 179355 h 2340802"/>
                <a:gd name="connsiteX6" fmla="*/ 330577 w 1700102"/>
                <a:gd name="connsiteY6" fmla="*/ 44602 h 2340802"/>
                <a:gd name="connsiteX7" fmla="*/ 12943 w 1700102"/>
                <a:gd name="connsiteY7" fmla="*/ 689494 h 2340802"/>
                <a:gd name="connsiteX8" fmla="*/ 744463 w 1700102"/>
                <a:gd name="connsiteY8" fmla="*/ 1286261 h 2340802"/>
                <a:gd name="connsiteX9" fmla="*/ 715588 w 1700102"/>
                <a:gd name="connsiteY9" fmla="*/ 1652021 h 2340802"/>
                <a:gd name="connsiteX0" fmla="*/ 715588 w 1693345"/>
                <a:gd name="connsiteY0" fmla="*/ 1652021 h 2308199"/>
                <a:gd name="connsiteX1" fmla="*/ 830046 w 1693345"/>
                <a:gd name="connsiteY1" fmla="*/ 2219464 h 2308199"/>
                <a:gd name="connsiteX2" fmla="*/ 1535302 w 1693345"/>
                <a:gd name="connsiteY2" fmla="*/ 2228045 h 2308199"/>
                <a:gd name="connsiteX3" fmla="*/ 1668489 w 1693345"/>
                <a:gd name="connsiteY3" fmla="*/ 1459515 h 2308199"/>
                <a:gd name="connsiteX4" fmla="*/ 1167975 w 1693345"/>
                <a:gd name="connsiteY4" fmla="*/ 1170757 h 2308199"/>
                <a:gd name="connsiteX5" fmla="*/ 1004345 w 1693345"/>
                <a:gd name="connsiteY5" fmla="*/ 179355 h 2308199"/>
                <a:gd name="connsiteX6" fmla="*/ 330577 w 1693345"/>
                <a:gd name="connsiteY6" fmla="*/ 44602 h 2308199"/>
                <a:gd name="connsiteX7" fmla="*/ 12943 w 1693345"/>
                <a:gd name="connsiteY7" fmla="*/ 689494 h 2308199"/>
                <a:gd name="connsiteX8" fmla="*/ 744463 w 1693345"/>
                <a:gd name="connsiteY8" fmla="*/ 1286261 h 2308199"/>
                <a:gd name="connsiteX9" fmla="*/ 715588 w 1693345"/>
                <a:gd name="connsiteY9" fmla="*/ 1652021 h 2308199"/>
                <a:gd name="connsiteX0" fmla="*/ 715588 w 1693345"/>
                <a:gd name="connsiteY0" fmla="*/ 1652021 h 2323211"/>
                <a:gd name="connsiteX1" fmla="*/ 830046 w 1693345"/>
                <a:gd name="connsiteY1" fmla="*/ 2219464 h 2323211"/>
                <a:gd name="connsiteX2" fmla="*/ 1535302 w 1693345"/>
                <a:gd name="connsiteY2" fmla="*/ 2228045 h 2323211"/>
                <a:gd name="connsiteX3" fmla="*/ 1668489 w 1693345"/>
                <a:gd name="connsiteY3" fmla="*/ 1459515 h 2323211"/>
                <a:gd name="connsiteX4" fmla="*/ 1167975 w 1693345"/>
                <a:gd name="connsiteY4" fmla="*/ 1170757 h 2323211"/>
                <a:gd name="connsiteX5" fmla="*/ 1004345 w 1693345"/>
                <a:gd name="connsiteY5" fmla="*/ 179355 h 2323211"/>
                <a:gd name="connsiteX6" fmla="*/ 330577 w 1693345"/>
                <a:gd name="connsiteY6" fmla="*/ 44602 h 2323211"/>
                <a:gd name="connsiteX7" fmla="*/ 12943 w 1693345"/>
                <a:gd name="connsiteY7" fmla="*/ 689494 h 2323211"/>
                <a:gd name="connsiteX8" fmla="*/ 744463 w 1693345"/>
                <a:gd name="connsiteY8" fmla="*/ 1286261 h 2323211"/>
                <a:gd name="connsiteX9" fmla="*/ 715588 w 1693345"/>
                <a:gd name="connsiteY9" fmla="*/ 1652021 h 2323211"/>
                <a:gd name="connsiteX0" fmla="*/ 715588 w 1621453"/>
                <a:gd name="connsiteY0" fmla="*/ 1652021 h 2315753"/>
                <a:gd name="connsiteX1" fmla="*/ 830046 w 1621453"/>
                <a:gd name="connsiteY1" fmla="*/ 2219464 h 2315753"/>
                <a:gd name="connsiteX2" fmla="*/ 1535302 w 1621453"/>
                <a:gd name="connsiteY2" fmla="*/ 2228045 h 2315753"/>
                <a:gd name="connsiteX3" fmla="*/ 1569252 w 1621453"/>
                <a:gd name="connsiteY3" fmla="*/ 1580018 h 2315753"/>
                <a:gd name="connsiteX4" fmla="*/ 1167975 w 1621453"/>
                <a:gd name="connsiteY4" fmla="*/ 1170757 h 2315753"/>
                <a:gd name="connsiteX5" fmla="*/ 1004345 w 1621453"/>
                <a:gd name="connsiteY5" fmla="*/ 179355 h 2315753"/>
                <a:gd name="connsiteX6" fmla="*/ 330577 w 1621453"/>
                <a:gd name="connsiteY6" fmla="*/ 44602 h 2315753"/>
                <a:gd name="connsiteX7" fmla="*/ 12943 w 1621453"/>
                <a:gd name="connsiteY7" fmla="*/ 689494 h 2315753"/>
                <a:gd name="connsiteX8" fmla="*/ 744463 w 1621453"/>
                <a:gd name="connsiteY8" fmla="*/ 1286261 h 2315753"/>
                <a:gd name="connsiteX9" fmla="*/ 715588 w 1621453"/>
                <a:gd name="connsiteY9" fmla="*/ 1652021 h 2315753"/>
                <a:gd name="connsiteX0" fmla="*/ 715388 w 1621253"/>
                <a:gd name="connsiteY0" fmla="*/ 1627402 h 2291134"/>
                <a:gd name="connsiteX1" fmla="*/ 829846 w 1621253"/>
                <a:gd name="connsiteY1" fmla="*/ 2194845 h 2291134"/>
                <a:gd name="connsiteX2" fmla="*/ 1535102 w 1621253"/>
                <a:gd name="connsiteY2" fmla="*/ 2203426 h 2291134"/>
                <a:gd name="connsiteX3" fmla="*/ 1569052 w 1621253"/>
                <a:gd name="connsiteY3" fmla="*/ 1555399 h 2291134"/>
                <a:gd name="connsiteX4" fmla="*/ 1167775 w 1621253"/>
                <a:gd name="connsiteY4" fmla="*/ 1146138 h 2291134"/>
                <a:gd name="connsiteX5" fmla="*/ 975791 w 1621253"/>
                <a:gd name="connsiteY5" fmla="*/ 253973 h 2291134"/>
                <a:gd name="connsiteX6" fmla="*/ 330377 w 1621253"/>
                <a:gd name="connsiteY6" fmla="*/ 19983 h 2291134"/>
                <a:gd name="connsiteX7" fmla="*/ 12743 w 1621253"/>
                <a:gd name="connsiteY7" fmla="*/ 664875 h 2291134"/>
                <a:gd name="connsiteX8" fmla="*/ 744263 w 1621253"/>
                <a:gd name="connsiteY8" fmla="*/ 1261642 h 2291134"/>
                <a:gd name="connsiteX9" fmla="*/ 715388 w 1621253"/>
                <a:gd name="connsiteY9" fmla="*/ 1627402 h 2291134"/>
                <a:gd name="connsiteX0" fmla="*/ 712665 w 1618530"/>
                <a:gd name="connsiteY0" fmla="*/ 1505158 h 2168890"/>
                <a:gd name="connsiteX1" fmla="*/ 827123 w 1618530"/>
                <a:gd name="connsiteY1" fmla="*/ 2072601 h 2168890"/>
                <a:gd name="connsiteX2" fmla="*/ 1532379 w 1618530"/>
                <a:gd name="connsiteY2" fmla="*/ 2081182 h 2168890"/>
                <a:gd name="connsiteX3" fmla="*/ 1566329 w 1618530"/>
                <a:gd name="connsiteY3" fmla="*/ 1433155 h 2168890"/>
                <a:gd name="connsiteX4" fmla="*/ 1165052 w 1618530"/>
                <a:gd name="connsiteY4" fmla="*/ 1023894 h 2168890"/>
                <a:gd name="connsiteX5" fmla="*/ 973068 w 1618530"/>
                <a:gd name="connsiteY5" fmla="*/ 131729 h 2168890"/>
                <a:gd name="connsiteX6" fmla="*/ 405626 w 1618530"/>
                <a:gd name="connsiteY6" fmla="*/ 46595 h 2168890"/>
                <a:gd name="connsiteX7" fmla="*/ 10020 w 1618530"/>
                <a:gd name="connsiteY7" fmla="*/ 542631 h 2168890"/>
                <a:gd name="connsiteX8" fmla="*/ 741540 w 1618530"/>
                <a:gd name="connsiteY8" fmla="*/ 1139398 h 2168890"/>
                <a:gd name="connsiteX9" fmla="*/ 712665 w 1618530"/>
                <a:gd name="connsiteY9" fmla="*/ 1505158 h 2168890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19042 w 1396032"/>
                <a:gd name="connsiteY8" fmla="*/ 1142931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47395 w 1396032"/>
                <a:gd name="connsiteY8" fmla="*/ 1121666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562308 w 1468173"/>
                <a:gd name="connsiteY0" fmla="*/ 1509704 h 2157758"/>
                <a:gd name="connsiteX1" fmla="*/ 676766 w 1468173"/>
                <a:gd name="connsiteY1" fmla="*/ 2077147 h 2157758"/>
                <a:gd name="connsiteX2" fmla="*/ 1382022 w 1468173"/>
                <a:gd name="connsiteY2" fmla="*/ 2085728 h 2157758"/>
                <a:gd name="connsiteX3" fmla="*/ 1415972 w 1468173"/>
                <a:gd name="connsiteY3" fmla="*/ 1437701 h 2157758"/>
                <a:gd name="connsiteX4" fmla="*/ 1014695 w 1468173"/>
                <a:gd name="connsiteY4" fmla="*/ 1028440 h 2157758"/>
                <a:gd name="connsiteX5" fmla="*/ 822711 w 1468173"/>
                <a:gd name="connsiteY5" fmla="*/ 136275 h 2157758"/>
                <a:gd name="connsiteX6" fmla="*/ 255269 w 1468173"/>
                <a:gd name="connsiteY6" fmla="*/ 51141 h 2157758"/>
                <a:gd name="connsiteX7" fmla="*/ 15607 w 1468173"/>
                <a:gd name="connsiteY7" fmla="*/ 610973 h 2157758"/>
                <a:gd name="connsiteX8" fmla="*/ 619536 w 1468173"/>
                <a:gd name="connsiteY8" fmla="*/ 1122679 h 2157758"/>
                <a:gd name="connsiteX9" fmla="*/ 562308 w 1468173"/>
                <a:gd name="connsiteY9" fmla="*/ 1509704 h 2157758"/>
                <a:gd name="connsiteX0" fmla="*/ 575371 w 1481236"/>
                <a:gd name="connsiteY0" fmla="*/ 1530091 h 2178145"/>
                <a:gd name="connsiteX1" fmla="*/ 689829 w 1481236"/>
                <a:gd name="connsiteY1" fmla="*/ 2097534 h 2178145"/>
                <a:gd name="connsiteX2" fmla="*/ 1395085 w 1481236"/>
                <a:gd name="connsiteY2" fmla="*/ 2106115 h 2178145"/>
                <a:gd name="connsiteX3" fmla="*/ 1429035 w 1481236"/>
                <a:gd name="connsiteY3" fmla="*/ 1458088 h 2178145"/>
                <a:gd name="connsiteX4" fmla="*/ 1027758 w 1481236"/>
                <a:gd name="connsiteY4" fmla="*/ 1048827 h 2178145"/>
                <a:gd name="connsiteX5" fmla="*/ 835774 w 1481236"/>
                <a:gd name="connsiteY5" fmla="*/ 156662 h 2178145"/>
                <a:gd name="connsiteX6" fmla="*/ 154918 w 1481236"/>
                <a:gd name="connsiteY6" fmla="*/ 43174 h 2178145"/>
                <a:gd name="connsiteX7" fmla="*/ 28670 w 1481236"/>
                <a:gd name="connsiteY7" fmla="*/ 631360 h 2178145"/>
                <a:gd name="connsiteX8" fmla="*/ 632599 w 1481236"/>
                <a:gd name="connsiteY8" fmla="*/ 1143066 h 2178145"/>
                <a:gd name="connsiteX9" fmla="*/ 575371 w 1481236"/>
                <a:gd name="connsiteY9" fmla="*/ 1530091 h 2178145"/>
                <a:gd name="connsiteX0" fmla="*/ 1967282 w 2873147"/>
                <a:gd name="connsiteY0" fmla="*/ 1908992 h 2557046"/>
                <a:gd name="connsiteX1" fmla="*/ 2081740 w 2873147"/>
                <a:gd name="connsiteY1" fmla="*/ 2476435 h 2557046"/>
                <a:gd name="connsiteX2" fmla="*/ 2786996 w 2873147"/>
                <a:gd name="connsiteY2" fmla="*/ 2485016 h 2557046"/>
                <a:gd name="connsiteX3" fmla="*/ 2820946 w 2873147"/>
                <a:gd name="connsiteY3" fmla="*/ 1836989 h 2557046"/>
                <a:gd name="connsiteX4" fmla="*/ 2419669 w 2873147"/>
                <a:gd name="connsiteY4" fmla="*/ 1427728 h 2557046"/>
                <a:gd name="connsiteX5" fmla="*/ 2227685 w 2873147"/>
                <a:gd name="connsiteY5" fmla="*/ 535563 h 2557046"/>
                <a:gd name="connsiteX6" fmla="*/ 8652 w 2873147"/>
                <a:gd name="connsiteY6" fmla="*/ 10949 h 2557046"/>
                <a:gd name="connsiteX7" fmla="*/ 1420581 w 2873147"/>
                <a:gd name="connsiteY7" fmla="*/ 1010261 h 2557046"/>
                <a:gd name="connsiteX8" fmla="*/ 2024510 w 2873147"/>
                <a:gd name="connsiteY8" fmla="*/ 1521967 h 2557046"/>
                <a:gd name="connsiteX9" fmla="*/ 1967282 w 2873147"/>
                <a:gd name="connsiteY9" fmla="*/ 1908992 h 2557046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2212985 w 3061622"/>
                <a:gd name="connsiteY8" fmla="*/ 1535143 h 2570222"/>
                <a:gd name="connsiteX9" fmla="*/ 2155757 w 3061622"/>
                <a:gd name="connsiteY9" fmla="*/ 1922168 h 2570222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1284408 w 3061622"/>
                <a:gd name="connsiteY8" fmla="*/ 1450083 h 2570222"/>
                <a:gd name="connsiteX9" fmla="*/ 2155757 w 3061622"/>
                <a:gd name="connsiteY9" fmla="*/ 1922168 h 2570222"/>
                <a:gd name="connsiteX0" fmla="*/ 1992724 w 3061622"/>
                <a:gd name="connsiteY0" fmla="*/ 1929256 h 2569812"/>
                <a:gd name="connsiteX1" fmla="*/ 2270215 w 3061622"/>
                <a:gd name="connsiteY1" fmla="*/ 2489611 h 2569812"/>
                <a:gd name="connsiteX2" fmla="*/ 2975471 w 3061622"/>
                <a:gd name="connsiteY2" fmla="*/ 2498192 h 2569812"/>
                <a:gd name="connsiteX3" fmla="*/ 3009421 w 3061622"/>
                <a:gd name="connsiteY3" fmla="*/ 1850165 h 2569812"/>
                <a:gd name="connsiteX4" fmla="*/ 2608144 w 3061622"/>
                <a:gd name="connsiteY4" fmla="*/ 1440904 h 2569812"/>
                <a:gd name="connsiteX5" fmla="*/ 2416160 w 3061622"/>
                <a:gd name="connsiteY5" fmla="*/ 548739 h 2569812"/>
                <a:gd name="connsiteX6" fmla="*/ 197127 w 3061622"/>
                <a:gd name="connsiteY6" fmla="*/ 24125 h 2569812"/>
                <a:gd name="connsiteX7" fmla="*/ 155940 w 3061622"/>
                <a:gd name="connsiteY7" fmla="*/ 1321148 h 2569812"/>
                <a:gd name="connsiteX8" fmla="*/ 1284408 w 3061622"/>
                <a:gd name="connsiteY8" fmla="*/ 1450083 h 2569812"/>
                <a:gd name="connsiteX9" fmla="*/ 1992724 w 3061622"/>
                <a:gd name="connsiteY9" fmla="*/ 1929256 h 2569812"/>
                <a:gd name="connsiteX0" fmla="*/ 1993237 w 3062135"/>
                <a:gd name="connsiteY0" fmla="*/ 1945524 h 2586080"/>
                <a:gd name="connsiteX1" fmla="*/ 2270728 w 3062135"/>
                <a:gd name="connsiteY1" fmla="*/ 2505879 h 2586080"/>
                <a:gd name="connsiteX2" fmla="*/ 2975984 w 3062135"/>
                <a:gd name="connsiteY2" fmla="*/ 2514460 h 2586080"/>
                <a:gd name="connsiteX3" fmla="*/ 3009934 w 3062135"/>
                <a:gd name="connsiteY3" fmla="*/ 1866433 h 2586080"/>
                <a:gd name="connsiteX4" fmla="*/ 2608657 w 3062135"/>
                <a:gd name="connsiteY4" fmla="*/ 1457172 h 2586080"/>
                <a:gd name="connsiteX5" fmla="*/ 2423761 w 3062135"/>
                <a:gd name="connsiteY5" fmla="*/ 430328 h 2586080"/>
                <a:gd name="connsiteX6" fmla="*/ 197640 w 3062135"/>
                <a:gd name="connsiteY6" fmla="*/ 40393 h 2586080"/>
                <a:gd name="connsiteX7" fmla="*/ 156453 w 3062135"/>
                <a:gd name="connsiteY7" fmla="*/ 1337416 h 2586080"/>
                <a:gd name="connsiteX8" fmla="*/ 1284921 w 3062135"/>
                <a:gd name="connsiteY8" fmla="*/ 1466351 h 2586080"/>
                <a:gd name="connsiteX9" fmla="*/ 1993237 w 3062135"/>
                <a:gd name="connsiteY9" fmla="*/ 1945524 h 2586080"/>
                <a:gd name="connsiteX0" fmla="*/ 1993237 w 3062135"/>
                <a:gd name="connsiteY0" fmla="*/ 1941201 h 2581757"/>
                <a:gd name="connsiteX1" fmla="*/ 2270728 w 3062135"/>
                <a:gd name="connsiteY1" fmla="*/ 2501556 h 2581757"/>
                <a:gd name="connsiteX2" fmla="*/ 2975984 w 3062135"/>
                <a:gd name="connsiteY2" fmla="*/ 2510137 h 2581757"/>
                <a:gd name="connsiteX3" fmla="*/ 3009934 w 3062135"/>
                <a:gd name="connsiteY3" fmla="*/ 1862110 h 2581757"/>
                <a:gd name="connsiteX4" fmla="*/ 2608657 w 3062135"/>
                <a:gd name="connsiteY4" fmla="*/ 1452849 h 2581757"/>
                <a:gd name="connsiteX5" fmla="*/ 2423761 w 3062135"/>
                <a:gd name="connsiteY5" fmla="*/ 426005 h 2581757"/>
                <a:gd name="connsiteX6" fmla="*/ 197640 w 3062135"/>
                <a:gd name="connsiteY6" fmla="*/ 36070 h 2581757"/>
                <a:gd name="connsiteX7" fmla="*/ 156453 w 3062135"/>
                <a:gd name="connsiteY7" fmla="*/ 1333093 h 2581757"/>
                <a:gd name="connsiteX8" fmla="*/ 1284921 w 3062135"/>
                <a:gd name="connsiteY8" fmla="*/ 1462028 h 2581757"/>
                <a:gd name="connsiteX9" fmla="*/ 1993237 w 3062135"/>
                <a:gd name="connsiteY9" fmla="*/ 1941201 h 2581757"/>
                <a:gd name="connsiteX0" fmla="*/ 1974842 w 3043740"/>
                <a:gd name="connsiteY0" fmla="*/ 1965378 h 2605934"/>
                <a:gd name="connsiteX1" fmla="*/ 2252333 w 3043740"/>
                <a:gd name="connsiteY1" fmla="*/ 2525733 h 2605934"/>
                <a:gd name="connsiteX2" fmla="*/ 2957589 w 3043740"/>
                <a:gd name="connsiteY2" fmla="*/ 2534314 h 2605934"/>
                <a:gd name="connsiteX3" fmla="*/ 2991539 w 3043740"/>
                <a:gd name="connsiteY3" fmla="*/ 1886287 h 2605934"/>
                <a:gd name="connsiteX4" fmla="*/ 2590262 w 3043740"/>
                <a:gd name="connsiteY4" fmla="*/ 1477026 h 2605934"/>
                <a:gd name="connsiteX5" fmla="*/ 2150184 w 3043740"/>
                <a:gd name="connsiteY5" fmla="*/ 308415 h 2605934"/>
                <a:gd name="connsiteX6" fmla="*/ 179245 w 3043740"/>
                <a:gd name="connsiteY6" fmla="*/ 60247 h 2605934"/>
                <a:gd name="connsiteX7" fmla="*/ 138058 w 3043740"/>
                <a:gd name="connsiteY7" fmla="*/ 1357270 h 2605934"/>
                <a:gd name="connsiteX8" fmla="*/ 1266526 w 3043740"/>
                <a:gd name="connsiteY8" fmla="*/ 1486205 h 2605934"/>
                <a:gd name="connsiteX9" fmla="*/ 1974842 w 3043740"/>
                <a:gd name="connsiteY9" fmla="*/ 1965378 h 2605934"/>
                <a:gd name="connsiteX0" fmla="*/ 1962661 w 3031559"/>
                <a:gd name="connsiteY0" fmla="*/ 1959479 h 2600035"/>
                <a:gd name="connsiteX1" fmla="*/ 2240152 w 3031559"/>
                <a:gd name="connsiteY1" fmla="*/ 2519834 h 2600035"/>
                <a:gd name="connsiteX2" fmla="*/ 2945408 w 3031559"/>
                <a:gd name="connsiteY2" fmla="*/ 2528415 h 2600035"/>
                <a:gd name="connsiteX3" fmla="*/ 2979358 w 3031559"/>
                <a:gd name="connsiteY3" fmla="*/ 1880388 h 2600035"/>
                <a:gd name="connsiteX4" fmla="*/ 2578081 w 3031559"/>
                <a:gd name="connsiteY4" fmla="*/ 1471127 h 2600035"/>
                <a:gd name="connsiteX5" fmla="*/ 2138003 w 3031559"/>
                <a:gd name="connsiteY5" fmla="*/ 302516 h 2600035"/>
                <a:gd name="connsiteX6" fmla="*/ 167064 w 3031559"/>
                <a:gd name="connsiteY6" fmla="*/ 54348 h 2600035"/>
                <a:gd name="connsiteX7" fmla="*/ 125877 w 3031559"/>
                <a:gd name="connsiteY7" fmla="*/ 1351371 h 2600035"/>
                <a:gd name="connsiteX8" fmla="*/ 1254345 w 3031559"/>
                <a:gd name="connsiteY8" fmla="*/ 1480306 h 2600035"/>
                <a:gd name="connsiteX9" fmla="*/ 1962661 w 3031559"/>
                <a:gd name="connsiteY9" fmla="*/ 1959479 h 2600035"/>
                <a:gd name="connsiteX0" fmla="*/ 1941165 w 3010063"/>
                <a:gd name="connsiteY0" fmla="*/ 1882305 h 2522861"/>
                <a:gd name="connsiteX1" fmla="*/ 2218656 w 3010063"/>
                <a:gd name="connsiteY1" fmla="*/ 2442660 h 2522861"/>
                <a:gd name="connsiteX2" fmla="*/ 2923912 w 3010063"/>
                <a:gd name="connsiteY2" fmla="*/ 2451241 h 2522861"/>
                <a:gd name="connsiteX3" fmla="*/ 2957862 w 3010063"/>
                <a:gd name="connsiteY3" fmla="*/ 1803214 h 2522861"/>
                <a:gd name="connsiteX4" fmla="*/ 2556585 w 3010063"/>
                <a:gd name="connsiteY4" fmla="*/ 1393953 h 2522861"/>
                <a:gd name="connsiteX5" fmla="*/ 2116507 w 3010063"/>
                <a:gd name="connsiteY5" fmla="*/ 225342 h 2522861"/>
                <a:gd name="connsiteX6" fmla="*/ 181009 w 3010063"/>
                <a:gd name="connsiteY6" fmla="*/ 83500 h 2522861"/>
                <a:gd name="connsiteX7" fmla="*/ 104381 w 3010063"/>
                <a:gd name="connsiteY7" fmla="*/ 1274197 h 2522861"/>
                <a:gd name="connsiteX8" fmla="*/ 1232849 w 3010063"/>
                <a:gd name="connsiteY8" fmla="*/ 1403132 h 2522861"/>
                <a:gd name="connsiteX9" fmla="*/ 1941165 w 3010063"/>
                <a:gd name="connsiteY9" fmla="*/ 1882305 h 2522861"/>
                <a:gd name="connsiteX0" fmla="*/ 1939232 w 3008130"/>
                <a:gd name="connsiteY0" fmla="*/ 1868094 h 2508650"/>
                <a:gd name="connsiteX1" fmla="*/ 2216723 w 3008130"/>
                <a:gd name="connsiteY1" fmla="*/ 2428449 h 2508650"/>
                <a:gd name="connsiteX2" fmla="*/ 2921979 w 3008130"/>
                <a:gd name="connsiteY2" fmla="*/ 2437030 h 2508650"/>
                <a:gd name="connsiteX3" fmla="*/ 2955929 w 3008130"/>
                <a:gd name="connsiteY3" fmla="*/ 1789003 h 2508650"/>
                <a:gd name="connsiteX4" fmla="*/ 2554652 w 3008130"/>
                <a:gd name="connsiteY4" fmla="*/ 1379742 h 2508650"/>
                <a:gd name="connsiteX5" fmla="*/ 1916100 w 3008130"/>
                <a:gd name="connsiteY5" fmla="*/ 274926 h 2508650"/>
                <a:gd name="connsiteX6" fmla="*/ 179076 w 3008130"/>
                <a:gd name="connsiteY6" fmla="*/ 69289 h 2508650"/>
                <a:gd name="connsiteX7" fmla="*/ 102448 w 3008130"/>
                <a:gd name="connsiteY7" fmla="*/ 1259986 h 2508650"/>
                <a:gd name="connsiteX8" fmla="*/ 1230916 w 3008130"/>
                <a:gd name="connsiteY8" fmla="*/ 1388921 h 2508650"/>
                <a:gd name="connsiteX9" fmla="*/ 1939232 w 3008130"/>
                <a:gd name="connsiteY9" fmla="*/ 1868094 h 2508650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33834 w 3002732"/>
                <a:gd name="connsiteY0" fmla="*/ 1871210 h 2511766"/>
                <a:gd name="connsiteX1" fmla="*/ 2211325 w 3002732"/>
                <a:gd name="connsiteY1" fmla="*/ 2431565 h 2511766"/>
                <a:gd name="connsiteX2" fmla="*/ 2916581 w 3002732"/>
                <a:gd name="connsiteY2" fmla="*/ 2440146 h 2511766"/>
                <a:gd name="connsiteX3" fmla="*/ 2950531 w 3002732"/>
                <a:gd name="connsiteY3" fmla="*/ 1792119 h 2511766"/>
                <a:gd name="connsiteX4" fmla="*/ 2549254 w 3002732"/>
                <a:gd name="connsiteY4" fmla="*/ 1382858 h 2511766"/>
                <a:gd name="connsiteX5" fmla="*/ 1910702 w 3002732"/>
                <a:gd name="connsiteY5" fmla="*/ 278042 h 2511766"/>
                <a:gd name="connsiteX6" fmla="*/ 173678 w 3002732"/>
                <a:gd name="connsiteY6" fmla="*/ 72405 h 2511766"/>
                <a:gd name="connsiteX7" fmla="*/ 146669 w 3002732"/>
                <a:gd name="connsiteY7" fmla="*/ 1305632 h 2511766"/>
                <a:gd name="connsiteX8" fmla="*/ 1225518 w 3002732"/>
                <a:gd name="connsiteY8" fmla="*/ 1392037 h 2511766"/>
                <a:gd name="connsiteX9" fmla="*/ 1933834 w 3002732"/>
                <a:gd name="connsiteY9" fmla="*/ 1871210 h 25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732" h="2511766">
                  <a:moveTo>
                    <a:pt x="1933834" y="1871210"/>
                  </a:moveTo>
                  <a:cubicBezTo>
                    <a:pt x="2098135" y="2044465"/>
                    <a:pt x="2047534" y="2336742"/>
                    <a:pt x="2211325" y="2431565"/>
                  </a:cubicBezTo>
                  <a:cubicBezTo>
                    <a:pt x="2375116" y="2526388"/>
                    <a:pt x="2793380" y="2546720"/>
                    <a:pt x="2916581" y="2440146"/>
                  </a:cubicBezTo>
                  <a:cubicBezTo>
                    <a:pt x="3039782" y="2333572"/>
                    <a:pt x="3011752" y="1968334"/>
                    <a:pt x="2950531" y="1792119"/>
                  </a:cubicBezTo>
                  <a:cubicBezTo>
                    <a:pt x="2889310" y="1615904"/>
                    <a:pt x="2722559" y="1635204"/>
                    <a:pt x="2549254" y="1382858"/>
                  </a:cubicBezTo>
                  <a:cubicBezTo>
                    <a:pt x="2375949" y="1130512"/>
                    <a:pt x="2306631" y="496451"/>
                    <a:pt x="1910702" y="278042"/>
                  </a:cubicBezTo>
                  <a:cubicBezTo>
                    <a:pt x="1514773" y="59633"/>
                    <a:pt x="467683" y="-98860"/>
                    <a:pt x="173678" y="72405"/>
                  </a:cubicBezTo>
                  <a:cubicBezTo>
                    <a:pt x="-120327" y="243670"/>
                    <a:pt x="20981" y="1077424"/>
                    <a:pt x="146669" y="1305632"/>
                  </a:cubicBezTo>
                  <a:cubicBezTo>
                    <a:pt x="286534" y="1477133"/>
                    <a:pt x="927657" y="1297774"/>
                    <a:pt x="1225518" y="1392037"/>
                  </a:cubicBezTo>
                  <a:cubicBezTo>
                    <a:pt x="1523379" y="1486300"/>
                    <a:pt x="1769533" y="1697955"/>
                    <a:pt x="1933834" y="1871210"/>
                  </a:cubicBez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E52892-D419-49C7-AB73-112702AF47B8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57" name="Freeform 22">
            <a:extLst>
              <a:ext uri="{FF2B5EF4-FFF2-40B4-BE49-F238E27FC236}">
                <a16:creationId xmlns:a16="http://schemas.microsoft.com/office/drawing/2014/main" id="{0DFA8CFF-A96E-42BC-BE4E-BB287A20F86E}"/>
              </a:ext>
            </a:extLst>
          </p:cNvPr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5111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uiExpand="1" build="allAtOnce"/>
      <p:bldP spid="110" grpId="0" animBg="1"/>
      <p:bldP spid="111" grpId="0" animBg="1"/>
      <p:bldP spid="112" grpId="0" animBg="1"/>
      <p:bldP spid="113" grpId="0" animBg="1"/>
      <p:bldP spid="121" grpId="0" animBg="1"/>
      <p:bldP spid="122" grpId="0"/>
      <p:bldP spid="123" grpId="0"/>
      <p:bldP spid="124" grpId="0" animBg="1"/>
      <p:bldP spid="125" grpId="0"/>
      <p:bldP spid="126" grpId="0" animBg="1"/>
      <p:bldP spid="127" grpId="0"/>
      <p:bldP spid="128" grpId="0"/>
      <p:bldP spid="131" grpId="0" animBg="1"/>
      <p:bldP spid="133" grpId="0"/>
      <p:bldP spid="134" grpId="0" animBg="1"/>
      <p:bldP spid="135" grpId="0" uiExpand="1" build="allAtOnce"/>
      <p:bldP spid="137" grpId="0"/>
      <p:bldP spid="138" grpId="0" animBg="1"/>
      <p:bldP spid="138" grpId="1" animBg="1"/>
      <p:bldP spid="105" grpId="0"/>
      <p:bldP spid="55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pic>
        <p:nvPicPr>
          <p:cNvPr id="1026" name="Picture 2" descr="Why Do I Feel So Worthless? | Recovering from Depression - YouTube">
            <a:extLst>
              <a:ext uri="{FF2B5EF4-FFF2-40B4-BE49-F238E27FC236}">
                <a16:creationId xmlns:a16="http://schemas.microsoft.com/office/drawing/2014/main" id="{947467E9-C72A-41E4-A332-15770BEA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" y="2941013"/>
            <a:ext cx="4719679" cy="26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0863AC7-F323-4A9D-9584-26507F47F68D}"/>
              </a:ext>
            </a:extLst>
          </p:cNvPr>
          <p:cNvSpPr txBox="1"/>
          <p:nvPr/>
        </p:nvSpPr>
        <p:spPr>
          <a:xfrm>
            <a:off x="5791200" y="6453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撒但的杀手锏是什么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F7EAF7-2502-4458-AC93-8408FCCB51A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3074" name="Picture 2" descr="10 Ways To Increase Your Confidence In 10 Minutes | Can Your Clothes Tell  Your Brain To Think Confident?">
            <a:extLst>
              <a:ext uri="{FF2B5EF4-FFF2-40B4-BE49-F238E27FC236}">
                <a16:creationId xmlns:a16="http://schemas.microsoft.com/office/drawing/2014/main" id="{E4501985-6345-4AA9-91C7-A8CA2D2A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36" y="2918165"/>
            <a:ext cx="2406220" cy="26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5A4B4-22FC-4A61-94BC-4F7DD09C55E3}"/>
              </a:ext>
            </a:extLst>
          </p:cNvPr>
          <p:cNvSpPr txBox="1"/>
          <p:nvPr/>
        </p:nvSpPr>
        <p:spPr>
          <a:xfrm>
            <a:off x="5181600" y="1104900"/>
            <a:ext cx="3886200" cy="2831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谁能控告神所拣选的人呢？有神称他们为义了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谁能定他们的罪呢？有基督耶稣已经死了，而且从死里复活，现今在神的右边，也替我们祈求。</a:t>
            </a:r>
            <a:endParaRPr lang="en-US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因我们还软弱的时候，基督就按所定的日期为罪人死。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为义人死，是少有的；为仁人死、或者有敢做的。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唯有基督在我们还作罪人的时候为我们死，神的爱就在此向我们显明了。</a:t>
            </a:r>
          </a:p>
        </p:txBody>
      </p:sp>
      <p:pic>
        <p:nvPicPr>
          <p:cNvPr id="14" name="Picture 2" descr="Feeling Worthless">
            <a:extLst>
              <a:ext uri="{FF2B5EF4-FFF2-40B4-BE49-F238E27FC236}">
                <a16:creationId xmlns:a16="http://schemas.microsoft.com/office/drawing/2014/main" id="{9CBB39AD-9740-4067-9411-AE8DB46F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5EDD1-D06F-47EF-9ECF-ED770F111E34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7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6AB9D2EB-49A6-4296-8BBC-9EC1D0E13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Under the Law or Under Grace? (KJV) (Preview page 1)">
            <a:extLst>
              <a:ext uri="{FF2B5EF4-FFF2-40B4-BE49-F238E27FC236}">
                <a16:creationId xmlns:a16="http://schemas.microsoft.com/office/drawing/2014/main" id="{A355701A-BABE-496C-94FD-2B98C6F9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etail of Christ on the Cross">
            <a:extLst>
              <a:ext uri="{FF2B5EF4-FFF2-40B4-BE49-F238E27FC236}">
                <a16:creationId xmlns:a16="http://schemas.microsoft.com/office/drawing/2014/main" id="{8C7B35A2-7983-408A-A65E-D0DD3ABD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2831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13:44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天国好象宝贝藏在地里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，人遇见了就把他藏起来，欢欢喜喜的去变卖一切所有的，买这块地。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13:45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天国又好象买卖人寻找好珠子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遇见一颗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重价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的珠子，就去变卖他一切所有的，买了这颗珠子。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唯有你们是被拣选的族类，是有君尊的祭司，是圣洁的国度，是属神的子民，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要叫你们宣扬那召你们出黑暗入奇妙光明者的美德。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你们从前算不得子民，现在却作了神的子民；从前未曾蒙怜恤，现在却蒙了怜恤。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8D87D-3B25-4122-AD46-F1C40A7A2D93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77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你们彼此告状，这已经是你们的大错了。为甚么不情愿受欺呢？为甚么不情愿吃亏呢？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你们倒是欺压人、亏负人，况且所欺压所亏负的就是弟兄。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偷窃的、贪婪的、醉酒的、辱骂的、勒索的，都不能承受神的国。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你们中间也有人从前是这样；但如今你们奉主耶稣基督的名，并藉着我们神的灵，已经洗净，成圣，称义了。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凡事我都可行，但不都有益处。凡事我都可行，但无论那一件，我总不受他的辖制。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A2132-75D8-4B57-A9AF-FE624B7497B2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A68375-00B8-4D54-A812-C25DD287CAB5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2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犹太人是要神蹟，希腊人是求智慧，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我们却是传钉十字架的基督，在犹太人为绊脚石，在外邦人为愚拙；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但在那蒙召的，无论是犹太人、希腊人，基督总为神的能力，神的智慧。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因神的愚拙总比人智慧，神的软弱总比人强壮。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弟兄们哪，可见你们蒙召的，按着肉体有智慧的不多，有能力的不多，有尊贵的也不多。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神却拣选了世上愚拙的，叫有智慧的羞愧；又拣选了世上软弱的，叫那强壮的羞愧。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神也拣选了世上卑贱的，被人厌恶的，以及那无有的，为要废掉那有的。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使一切有血气的，在神面前一个也不能自夸。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C5D0A7-3F02-4F12-AAAD-06E944E92BBB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871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2831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  <a:endParaRPr lang="en-US" altLang="zh-CN" sz="15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如此说来，我们的祖宗亚伯拉罕凭着肉体得了甚么呢？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倘若亚伯拉罕是因行为称义，就有可夸的；只是在神面前并无可夸。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经上说甚么呢？说：亚伯拉罕信神，这就算为他的义。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做工的得工价，不算恩典，乃是该得的；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唯有不做工的，只信称罪人为义的神，他的信就算为义。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45DB0-5698-4BEE-B1F8-FE015184C648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8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4D1C17-2743-4629-B52E-BBE5D98E5CBB}"/>
              </a:ext>
            </a:extLst>
          </p:cNvPr>
          <p:cNvSpPr txBox="1"/>
          <p:nvPr/>
        </p:nvSpPr>
        <p:spPr>
          <a:xfrm>
            <a:off x="5181600" y="64535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如何让肉体里的人感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到爱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?</a:t>
            </a:r>
          </a:p>
        </p:txBody>
      </p:sp>
      <p:pic>
        <p:nvPicPr>
          <p:cNvPr id="11" name="Picture 2" descr="Feeling Worthless">
            <a:extLst>
              <a:ext uri="{FF2B5EF4-FFF2-40B4-BE49-F238E27FC236}">
                <a16:creationId xmlns:a16="http://schemas.microsoft.com/office/drawing/2014/main" id="{06BAC77B-6F0D-46A2-A2BB-A2CBA2E74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9956"/>
          <a:stretch/>
        </p:blipFill>
        <p:spPr bwMode="auto">
          <a:xfrm>
            <a:off x="289456" y="2949630"/>
            <a:ext cx="4001264" cy="2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B9969-87E2-44A5-8ED8-C2988644FAC7}"/>
              </a:ext>
            </a:extLst>
          </p:cNvPr>
          <p:cNvSpPr txBox="1"/>
          <p:nvPr/>
        </p:nvSpPr>
        <p:spPr>
          <a:xfrm>
            <a:off x="251197" y="2910098"/>
            <a:ext cx="2594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我的价值由什么而定？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716DA3E4-B13D-446D-91CC-8211751FF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5715000" y="4322085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der the Law or Under Grace? (KJV) (Preview page 1)">
            <a:extLst>
              <a:ext uri="{FF2B5EF4-FFF2-40B4-BE49-F238E27FC236}">
                <a16:creationId xmlns:a16="http://schemas.microsoft.com/office/drawing/2014/main" id="{A469022D-3DA9-4592-8ABD-E3DD7357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r="52162" b="16579"/>
          <a:stretch/>
        </p:blipFill>
        <p:spPr bwMode="auto">
          <a:xfrm>
            <a:off x="8386616" y="4322085"/>
            <a:ext cx="678634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etail of Christ on the Cross">
            <a:extLst>
              <a:ext uri="{FF2B5EF4-FFF2-40B4-BE49-F238E27FC236}">
                <a16:creationId xmlns:a16="http://schemas.microsoft.com/office/drawing/2014/main" id="{597A40BC-8CE3-41F6-808E-7BAD8AE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432208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D0796-C6C7-42D0-95CA-24910C7E01AE}"/>
              </a:ext>
            </a:extLst>
          </p:cNvPr>
          <p:cNvSpPr txBox="1"/>
          <p:nvPr/>
        </p:nvSpPr>
        <p:spPr>
          <a:xfrm>
            <a:off x="265052" y="4679994"/>
            <a:ext cx="2704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林前</a:t>
            </a:r>
            <a:r>
              <a:rPr lang="en-US" altLang="zh-CN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13:13 </a:t>
            </a:r>
            <a:r>
              <a:rPr lang="zh-CN" altLang="en-US" sz="17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如今常存的有信，有望，有爱这叁样，其中最大的是爱。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F5A76-B46B-4EDC-924C-843821AABD1F}"/>
              </a:ext>
            </a:extLst>
          </p:cNvPr>
          <p:cNvSpPr txBox="1"/>
          <p:nvPr/>
        </p:nvSpPr>
        <p:spPr>
          <a:xfrm>
            <a:off x="5181600" y="1104900"/>
            <a:ext cx="3886200" cy="26007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  <a:endParaRPr lang="en-US" altLang="zh-CN" sz="15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神的应许，不论有多少，在基督都是是的。所以藉着他也都是实在（实在：原文是阿们）的，叫神因我们得荣耀。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那在基督里坚固我们和你们，并且膏我们的就是神。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他又用印印了我们，并赐圣灵在我们心里作凭据（原文是质）。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6680-3A32-4AE9-8660-660F73C5BDE0}"/>
              </a:ext>
            </a:extLst>
          </p:cNvPr>
          <p:cNvSpPr txBox="1"/>
          <p:nvPr/>
        </p:nvSpPr>
        <p:spPr>
          <a:xfrm>
            <a:off x="5633902" y="5234138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978813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31331</TotalTime>
  <Words>5810</Words>
  <Application>Microsoft Office PowerPoint</Application>
  <PresentationFormat>On-screen Show (16:10)</PresentationFormat>
  <Paragraphs>247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1885</cp:revision>
  <dcterms:created xsi:type="dcterms:W3CDTF">2011-09-04T18:01:24Z</dcterms:created>
  <dcterms:modified xsi:type="dcterms:W3CDTF">2020-12-20T13:28:46Z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