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1" r:id="rId4"/>
  </p:sldMasterIdLst>
  <p:notesMasterIdLst>
    <p:notesMasterId r:id="rId27"/>
  </p:notesMasterIdLst>
  <p:sldIdLst>
    <p:sldId id="256" r:id="rId5"/>
    <p:sldId id="748" r:id="rId6"/>
    <p:sldId id="821" r:id="rId7"/>
    <p:sldId id="822" r:id="rId8"/>
    <p:sldId id="827" r:id="rId9"/>
    <p:sldId id="825" r:id="rId10"/>
    <p:sldId id="828" r:id="rId11"/>
    <p:sldId id="819" r:id="rId12"/>
    <p:sldId id="829" r:id="rId13"/>
    <p:sldId id="830" r:id="rId14"/>
    <p:sldId id="831" r:id="rId15"/>
    <p:sldId id="839" r:id="rId16"/>
    <p:sldId id="848" r:id="rId17"/>
    <p:sldId id="838" r:id="rId18"/>
    <p:sldId id="840" r:id="rId19"/>
    <p:sldId id="841" r:id="rId20"/>
    <p:sldId id="842" r:id="rId21"/>
    <p:sldId id="843" r:id="rId22"/>
    <p:sldId id="844" r:id="rId23"/>
    <p:sldId id="845" r:id="rId24"/>
    <p:sldId id="846" r:id="rId25"/>
    <p:sldId id="847" r:id="rId26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66FF99"/>
    <a:srgbClr val="F9CFC3"/>
    <a:srgbClr val="00FFFF"/>
    <a:srgbClr val="090909"/>
    <a:srgbClr val="010101"/>
    <a:srgbClr val="FF9966"/>
    <a:srgbClr val="0312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19" autoAdjust="0"/>
    <p:restoredTop sz="94471" autoAdjust="0"/>
  </p:normalViewPr>
  <p:slideViewPr>
    <p:cSldViewPr>
      <p:cViewPr>
        <p:scale>
          <a:sx n="100" d="100"/>
          <a:sy n="100" d="100"/>
        </p:scale>
        <p:origin x="379" y="302"/>
      </p:cViewPr>
      <p:guideLst>
        <p:guide orient="horz" pos="180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F0BC0-C258-4143-80A7-62AF4EC59403}" type="datetimeFigureOut">
              <a:rPr lang="en-US" smtClean="0"/>
              <a:t>12/13/2020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647654-ACFE-458A-85AD-C598074A1F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807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78327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78761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69140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94542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09461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48250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37684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02563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90168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62687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19082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74707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10420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36782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34740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31856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49364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31908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20869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61285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8125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1910" y="2095500"/>
            <a:ext cx="6686549" cy="1885651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1910" y="3981150"/>
            <a:ext cx="6686549" cy="938569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12/13/2020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3603176"/>
            <a:ext cx="1308489" cy="648824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774617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6579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508000"/>
            <a:ext cx="6686549" cy="2597533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3628372"/>
            <a:ext cx="6686549" cy="1296553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12/13/2020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2648479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2703450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434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7462" y="508000"/>
            <a:ext cx="6295445" cy="24130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56259" y="2921000"/>
            <a:ext cx="5652416" cy="3175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3628372"/>
            <a:ext cx="6686549" cy="1296553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12/13/2020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2648479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2703450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850739" y="540004"/>
            <a:ext cx="457200" cy="48731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36139" y="2421089"/>
            <a:ext cx="457200" cy="48731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269158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2032001"/>
            <a:ext cx="6686550" cy="2270704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4318000"/>
            <a:ext cx="6686550" cy="608018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12/13/2020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093104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152573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3186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137462" y="508000"/>
            <a:ext cx="6295445" cy="24130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3619500"/>
            <a:ext cx="6686550" cy="6985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4318000"/>
            <a:ext cx="6686550" cy="608018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12/13/2020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4093104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152573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850739" y="540004"/>
            <a:ext cx="457200" cy="48731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36139" y="2421089"/>
            <a:ext cx="457200" cy="48731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625010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522839"/>
            <a:ext cx="6686549" cy="2400017"/>
          </a:xfrm>
        </p:spPr>
        <p:txBody>
          <a:bodyPr anchor="ctr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3619500"/>
            <a:ext cx="6686550" cy="6985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4318000"/>
            <a:ext cx="6686550" cy="608018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12/13/2020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093104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152573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2413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12/13/2020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5758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1109" y="522838"/>
            <a:ext cx="1655701" cy="440318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1909" y="522838"/>
            <a:ext cx="4857750" cy="440318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12/13/2020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487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94" y="520092"/>
            <a:ext cx="6683765" cy="106740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1909" y="1778000"/>
            <a:ext cx="6686550" cy="314801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12/13/2020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593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1715625"/>
            <a:ext cx="6686549" cy="1224000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2941774"/>
            <a:ext cx="6686549" cy="7170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12/13/2020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2648479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2703450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842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1909" y="1778000"/>
            <a:ext cx="3235398" cy="314801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3060" y="1771852"/>
            <a:ext cx="3235398" cy="314801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12/13/2020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656485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4297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4530" y="1643919"/>
            <a:ext cx="2994549" cy="480218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1909" y="2124138"/>
            <a:ext cx="3257170" cy="279505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29972" y="1641229"/>
            <a:ext cx="2999251" cy="480218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5218" y="2121448"/>
            <a:ext cx="3254006" cy="279505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12/13/2020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656485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0420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12/13/2020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179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12/13/2020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3692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371740"/>
            <a:ext cx="2628899" cy="813593"/>
          </a:xfrm>
        </p:spPr>
        <p:txBody>
          <a:bodyPr anchor="b"/>
          <a:lstStyle>
            <a:lvl1pPr algn="l">
              <a:defRPr sz="15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259" y="371741"/>
            <a:ext cx="3886200" cy="4512469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1332178"/>
            <a:ext cx="2628899" cy="3552030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12/13/2020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1311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000500"/>
            <a:ext cx="6686550" cy="472282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1909" y="529138"/>
            <a:ext cx="6686550" cy="3212475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4472782"/>
            <a:ext cx="6686550" cy="411427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12/13/2020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093104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152573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16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190500"/>
            <a:ext cx="2138637" cy="5532190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0416" y="-655"/>
            <a:ext cx="1767506" cy="571169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37160" cy="5715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4694" y="520092"/>
            <a:ext cx="6683765" cy="106740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09" y="1778000"/>
            <a:ext cx="6686550" cy="3238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1210" y="5108698"/>
            <a:ext cx="859712" cy="3086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A564F-B806-4D89-BA12-F9F17827150A}" type="datetimeFigureOut">
              <a:rPr lang="en-US" smtClean="0"/>
              <a:pPr/>
              <a:t>12/13/2020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1910" y="5113174"/>
            <a:ext cx="5714999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8860" y="656485"/>
            <a:ext cx="584825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rgbClr val="FEFFFF"/>
                </a:solidFill>
              </a:defRPr>
            </a:lvl1pPr>
          </a:lstStyle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444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44" r:id="rId3"/>
    <p:sldLayoutId id="2147483945" r:id="rId4"/>
    <p:sldLayoutId id="2147483946" r:id="rId5"/>
    <p:sldLayoutId id="2147483947" r:id="rId6"/>
    <p:sldLayoutId id="2147483948" r:id="rId7"/>
    <p:sldLayoutId id="2147483949" r:id="rId8"/>
    <p:sldLayoutId id="2147483950" r:id="rId9"/>
    <p:sldLayoutId id="2147483951" r:id="rId10"/>
    <p:sldLayoutId id="2147483952" r:id="rId11"/>
    <p:sldLayoutId id="2147483953" r:id="rId12"/>
    <p:sldLayoutId id="2147483954" r:id="rId13"/>
    <p:sldLayoutId id="2147483955" r:id="rId14"/>
    <p:sldLayoutId id="2147483956" r:id="rId15"/>
    <p:sldLayoutId id="2147483957" r:id="rId16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microsoft.com/office/2007/relationships/hdphoto" Target="../media/hdphoto3.wdp"/><Relationship Id="rId5" Type="http://schemas.microsoft.com/office/2007/relationships/hdphoto" Target="../media/hdphoto1.wdp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microsoft.com/office/2007/relationships/hdphoto" Target="../media/hdphoto3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2.wdp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microsoft.com/office/2007/relationships/hdphoto" Target="../media/hdphoto3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2.wdp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microsoft.com/office/2007/relationships/hdphoto" Target="../media/hdphoto3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2.wdp"/><Relationship Id="rId9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microsoft.com/office/2007/relationships/hdphoto" Target="../media/hdphoto3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2.wdp"/><Relationship Id="rId9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microsoft.com/office/2007/relationships/hdphoto" Target="../media/hdphoto3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2.wdp"/><Relationship Id="rId9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microsoft.com/office/2007/relationships/hdphoto" Target="../media/hdphoto3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2.wdp"/><Relationship Id="rId9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4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10" Type="http://schemas.openxmlformats.org/officeDocument/2006/relationships/image" Target="../media/image15.jpeg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promise la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1000" y="1181100"/>
            <a:ext cx="6477000" cy="304698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  <a:sp3d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9600" b="1" i="0" u="none" strike="noStrike" kern="1200" cap="none" spc="0" normalizeH="0" baseline="0" noProof="0" dirty="0">
                <a:ln w="22225">
                  <a:noFill/>
                </a:ln>
                <a:solidFill>
                  <a:srgbClr val="FF9966"/>
                </a:solidFill>
                <a:effectLst>
                  <a:glow rad="76200">
                    <a:prstClr val="black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Lao UI" panose="020B0502040204020203" pitchFamily="34" charset="0"/>
              </a:rPr>
              <a:t>住在基督里</a:t>
            </a:r>
            <a:endParaRPr kumimoji="0" lang="en-US" altLang="zh-CN" sz="9600" b="1" i="0" u="none" strike="noStrike" kern="1200" cap="none" spc="0" normalizeH="0" baseline="0" noProof="0" dirty="0">
              <a:ln w="22225">
                <a:noFill/>
              </a:ln>
              <a:solidFill>
                <a:srgbClr val="FF9966"/>
              </a:solidFill>
              <a:effectLst>
                <a:glow rad="76200">
                  <a:prstClr val="black"/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Lao UI" panose="020B0502040204020203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9600" b="1" i="0" u="none" strike="noStrike" kern="1200" cap="none" spc="0" normalizeH="0" baseline="0" noProof="0" dirty="0">
                <a:ln w="22225">
                  <a:noFill/>
                </a:ln>
                <a:solidFill>
                  <a:srgbClr val="FF9966"/>
                </a:solidFill>
                <a:effectLst>
                  <a:glow rad="76200">
                    <a:prstClr val="black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Lao UI" panose="020B0502040204020203" pitchFamily="34" charset="0"/>
              </a:rPr>
              <a:t>（</a:t>
            </a:r>
            <a:r>
              <a:rPr kumimoji="0" lang="en-US" altLang="zh-CN" sz="9600" b="1" i="0" u="none" strike="noStrike" kern="1200" cap="none" spc="0" normalizeH="0" baseline="0" noProof="0" dirty="0">
                <a:ln w="22225">
                  <a:noFill/>
                </a:ln>
                <a:solidFill>
                  <a:srgbClr val="FF9966"/>
                </a:solidFill>
                <a:effectLst>
                  <a:glow rad="76200">
                    <a:prstClr val="black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Lao UI" panose="020B0502040204020203" pitchFamily="34" charset="0"/>
              </a:rPr>
              <a:t>35</a:t>
            </a:r>
            <a:r>
              <a:rPr kumimoji="0" lang="zh-CN" altLang="en-US" sz="9600" b="1" i="0" u="none" strike="noStrike" kern="1200" cap="none" spc="0" normalizeH="0" baseline="0" noProof="0" dirty="0">
                <a:ln w="22225">
                  <a:noFill/>
                </a:ln>
                <a:solidFill>
                  <a:srgbClr val="FF9966"/>
                </a:solidFill>
                <a:effectLst>
                  <a:glow rad="76200">
                    <a:prstClr val="black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Lao UI" panose="020B0502040204020203" pitchFamily="34" charset="0"/>
              </a:rPr>
              <a:t>）</a:t>
            </a:r>
            <a:endParaRPr kumimoji="0" lang="en-US" sz="9600" b="1" i="0" u="none" strike="noStrike" kern="1200" cap="none" spc="0" normalizeH="0" baseline="0" noProof="0" dirty="0">
              <a:ln w="22225">
                <a:noFill/>
              </a:ln>
              <a:solidFill>
                <a:srgbClr val="FF9966"/>
              </a:solidFill>
              <a:effectLst>
                <a:glow rad="76200">
                  <a:prstClr val="black"/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Lao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5115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18160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kumimoji="0" lang="en-US" altLang="zh-CN" sz="1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3:16</a:t>
            </a:r>
            <a:r>
              <a:rPr kumimoji="0" lang="zh-CN" altLang="en-US" sz="17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求他按着他丰盛的荣耀，藉着他的灵，叫你们心里的力量刚强起来， </a:t>
            </a:r>
            <a:r>
              <a:rPr kumimoji="0" lang="en-US" altLang="zh-CN" sz="1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3:17 </a:t>
            </a:r>
            <a:r>
              <a:rPr kumimoji="0" lang="zh-CN" altLang="en-US" sz="175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使基督因你们的信，住在你们心里，叫你们的爱心有根有基 </a:t>
            </a:r>
            <a:r>
              <a:rPr kumimoji="0" lang="en-US" altLang="zh-CN" sz="175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(that Christ may dwell in your hearts through faith; that you, being rooted and grounded in love)</a:t>
            </a:r>
            <a:r>
              <a:rPr kumimoji="0" lang="zh-CN" altLang="en-US" sz="175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，</a:t>
            </a:r>
            <a:r>
              <a:rPr kumimoji="0" lang="en-US" altLang="zh-CN" sz="1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3:18 </a:t>
            </a:r>
            <a:r>
              <a:rPr kumimoji="0" lang="zh-CN" altLang="en-US" sz="1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能以和众圣徒一同明白基督的爱是何等长阔高深，</a:t>
            </a:r>
            <a:r>
              <a:rPr kumimoji="0" lang="en-US" altLang="zh-CN" sz="1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3:19 </a:t>
            </a:r>
            <a:r>
              <a:rPr kumimoji="0" lang="zh-CN" altLang="en-US" sz="1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并知道这爱是过于人所能测度的，便叫神一切所充满的，充满了你们。</a:t>
            </a:r>
            <a:endParaRPr kumimoji="0" lang="en-US" altLang="zh-CN" sz="1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52600" y="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如何认识、体验基督的爱？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9B4D1C17-2743-4629-B52E-BBE5D98E5CBB}"/>
              </a:ext>
            </a:extLst>
          </p:cNvPr>
          <p:cNvSpPr txBox="1"/>
          <p:nvPr/>
        </p:nvSpPr>
        <p:spPr>
          <a:xfrm>
            <a:off x="5181600" y="645352"/>
            <a:ext cx="40511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如何让肉体里的人感</a:t>
            </a:r>
            <a:r>
              <a:rPr lang="zh-CN" altLang="en-US" sz="2400" b="1" dirty="0">
                <a:solidFill>
                  <a:srgbClr val="00B050"/>
                </a:solidFill>
                <a:effectLst>
                  <a:glow rad="63500">
                    <a:prstClr val="white"/>
                  </a:glow>
                </a:effectLst>
                <a:latin typeface="Century Gothic" panose="020B0502020202020204"/>
              </a:rPr>
              <a:t>受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到爱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?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3D7D1B5-20F2-4B0A-BDD3-2724D5425BC9}"/>
              </a:ext>
            </a:extLst>
          </p:cNvPr>
          <p:cNvSpPr txBox="1"/>
          <p:nvPr/>
        </p:nvSpPr>
        <p:spPr>
          <a:xfrm>
            <a:off x="5351380" y="1104900"/>
            <a:ext cx="3716420" cy="3108543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14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罗</a:t>
            </a:r>
            <a:r>
              <a:rPr lang="en-US" altLang="zh-CN" sz="14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3:19 </a:t>
            </a:r>
            <a:r>
              <a:rPr lang="zh-CN" altLang="en-US" sz="14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我们晓得律法上的话都是对律法以下之人说的，好塞住各人的口，叫普世的人都伏在神审判之下。</a:t>
            </a:r>
            <a:r>
              <a:rPr lang="en-US" altLang="zh-CN" sz="14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3:20 </a:t>
            </a:r>
            <a:r>
              <a:rPr lang="zh-CN" altLang="en-US" sz="14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所以凡有血气的，没有一个因行律法能在神面前称义，因为律法本是叫人知罪。</a:t>
            </a:r>
            <a:endParaRPr lang="en-US" altLang="zh-CN" sz="1400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altLang="zh-CN" sz="14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3:21 </a:t>
            </a:r>
            <a:r>
              <a:rPr lang="zh-CN" altLang="en-US" sz="14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但如今，神的义在律法以外已经显明出来，有律法和先知为證：</a:t>
            </a:r>
            <a:r>
              <a:rPr lang="en-US" altLang="zh-CN" sz="14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3:22 </a:t>
            </a:r>
            <a:r>
              <a:rPr lang="zh-CN" altLang="en-US" sz="14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就是神的义，</a:t>
            </a:r>
            <a:r>
              <a:rPr lang="zh-CN" altLang="en-US" sz="14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因信耶稣基督加给一切相信的人，并没有分别（</a:t>
            </a:r>
            <a:r>
              <a:rPr lang="en-US" altLang="zh-CN" sz="14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Even the righteousness of God </a:t>
            </a:r>
            <a:r>
              <a:rPr lang="en-US" altLang="zh-CN" sz="1400" b="1" i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which is </a:t>
            </a:r>
            <a:r>
              <a:rPr lang="en-US" altLang="zh-CN" sz="14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by faith of Jesus Christ unto all and upon all them that believe: for there is no difference:</a:t>
            </a:r>
            <a:r>
              <a:rPr lang="zh-CN" altLang="en-US" sz="14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）。</a:t>
            </a:r>
            <a:r>
              <a:rPr lang="en-US" altLang="zh-CN" sz="14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3:23 </a:t>
            </a:r>
            <a:r>
              <a:rPr lang="zh-CN" altLang="en-US" sz="14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因为世人都犯了罪，亏缺了神的荣耀；</a:t>
            </a:r>
            <a:r>
              <a:rPr lang="en-US" altLang="zh-CN" sz="14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3:24 </a:t>
            </a:r>
            <a:r>
              <a:rPr lang="zh-CN" altLang="en-US" sz="14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如今却蒙神的恩典，因基督耶稣的救赎，就白白的称义。</a:t>
            </a:r>
          </a:p>
        </p:txBody>
      </p:sp>
      <p:pic>
        <p:nvPicPr>
          <p:cNvPr id="45" name="Picture 4" descr="Skynet Trade - pricing - Rs 9999 - buy sell signal software">
            <a:extLst>
              <a:ext uri="{FF2B5EF4-FFF2-40B4-BE49-F238E27FC236}">
                <a16:creationId xmlns:a16="http://schemas.microsoft.com/office/drawing/2014/main" id="{77C85010-EB0B-4641-A6EF-1A0E025D1A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3" t="14306" r="14023" b="12388"/>
          <a:stretch/>
        </p:blipFill>
        <p:spPr bwMode="auto">
          <a:xfrm>
            <a:off x="5715000" y="4322085"/>
            <a:ext cx="2551630" cy="1282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Under the Law or Under Grace? (KJV) (Preview page 1)">
            <a:extLst>
              <a:ext uri="{FF2B5EF4-FFF2-40B4-BE49-F238E27FC236}">
                <a16:creationId xmlns:a16="http://schemas.microsoft.com/office/drawing/2014/main" id="{BBC7DF2C-4710-4681-B15D-2205802187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37" r="52162" b="16579"/>
          <a:stretch/>
        </p:blipFill>
        <p:spPr bwMode="auto">
          <a:xfrm>
            <a:off x="8386616" y="4322085"/>
            <a:ext cx="678634" cy="1282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Detail of Christ on the Cross">
            <a:extLst>
              <a:ext uri="{FF2B5EF4-FFF2-40B4-BE49-F238E27FC236}">
                <a16:creationId xmlns:a16="http://schemas.microsoft.com/office/drawing/2014/main" id="{2670E74C-2BBB-4F5B-AD57-9C834DC50C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254" y="4322085"/>
            <a:ext cx="852275" cy="1278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Feeling Worthless">
            <a:extLst>
              <a:ext uri="{FF2B5EF4-FFF2-40B4-BE49-F238E27FC236}">
                <a16:creationId xmlns:a16="http://schemas.microsoft.com/office/drawing/2014/main" id="{A573652C-6CE2-45DC-ABBB-6D51DDE348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11" b="9956"/>
          <a:stretch/>
        </p:blipFill>
        <p:spPr bwMode="auto">
          <a:xfrm>
            <a:off x="289456" y="2949630"/>
            <a:ext cx="4001264" cy="2657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52D8CB1-3F73-4B1A-99A9-83F5530AD7A9}"/>
              </a:ext>
            </a:extLst>
          </p:cNvPr>
          <p:cNvSpPr txBox="1"/>
          <p:nvPr/>
        </p:nvSpPr>
        <p:spPr>
          <a:xfrm>
            <a:off x="251197" y="2910098"/>
            <a:ext cx="259449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900" b="1" dirty="0"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latin typeface="Century Gothic" panose="020B0502020202020204"/>
              </a:rPr>
              <a:t>我的价值由什么而定？</a:t>
            </a:r>
            <a:endParaRPr kumimoji="0" lang="en-US" altLang="zh-CN" sz="19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10319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18160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kumimoji="0" lang="en-US" altLang="zh-CN" sz="1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3:16</a:t>
            </a:r>
            <a:r>
              <a:rPr kumimoji="0" lang="zh-CN" altLang="en-US" sz="17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求他按着他丰盛的荣耀，藉着他的灵，叫你们心里的力量刚强起来， </a:t>
            </a:r>
            <a:r>
              <a:rPr kumimoji="0" lang="en-US" altLang="zh-CN" sz="1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3:17 </a:t>
            </a:r>
            <a:r>
              <a:rPr kumimoji="0" lang="zh-CN" altLang="en-US" sz="175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使基督因你们的信，住在你们心里，叫你们的爱心有根有基 </a:t>
            </a:r>
            <a:r>
              <a:rPr kumimoji="0" lang="en-US" altLang="zh-CN" sz="175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(that Christ may dwell in your hearts through faith; that you, being rooted and grounded in love)</a:t>
            </a:r>
            <a:r>
              <a:rPr kumimoji="0" lang="zh-CN" altLang="en-US" sz="175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，</a:t>
            </a:r>
            <a:r>
              <a:rPr kumimoji="0" lang="en-US" altLang="zh-CN" sz="1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3:18 </a:t>
            </a:r>
            <a:r>
              <a:rPr kumimoji="0" lang="zh-CN" altLang="en-US" sz="1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能以和众圣徒一同明白基督的爱是何等长阔高深，</a:t>
            </a:r>
            <a:r>
              <a:rPr kumimoji="0" lang="en-US" altLang="zh-CN" sz="1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3:19 </a:t>
            </a:r>
            <a:r>
              <a:rPr kumimoji="0" lang="zh-CN" altLang="en-US" sz="1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并知道这爱是过于人所能测度的，便叫神一切所充满的，充满了你们。</a:t>
            </a:r>
            <a:endParaRPr kumimoji="0" lang="en-US" altLang="zh-CN" sz="1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52600" y="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如何认识、体验基督的爱？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9B4D1C17-2743-4629-B52E-BBE5D98E5CBB}"/>
              </a:ext>
            </a:extLst>
          </p:cNvPr>
          <p:cNvSpPr txBox="1"/>
          <p:nvPr/>
        </p:nvSpPr>
        <p:spPr>
          <a:xfrm>
            <a:off x="5181600" y="645352"/>
            <a:ext cx="40511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如何让肉体里的人感</a:t>
            </a:r>
            <a:r>
              <a:rPr lang="zh-CN" altLang="en-US" sz="2400" b="1" dirty="0">
                <a:solidFill>
                  <a:srgbClr val="00B050"/>
                </a:solidFill>
                <a:effectLst>
                  <a:glow rad="63500">
                    <a:prstClr val="white"/>
                  </a:glow>
                </a:effectLst>
                <a:latin typeface="Century Gothic" panose="020B0502020202020204"/>
              </a:rPr>
              <a:t>受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到爱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485A4B4-22FC-4A61-94BC-4F7DD09C55E3}"/>
              </a:ext>
            </a:extLst>
          </p:cNvPr>
          <p:cNvSpPr txBox="1"/>
          <p:nvPr/>
        </p:nvSpPr>
        <p:spPr>
          <a:xfrm>
            <a:off x="5351380" y="1104900"/>
            <a:ext cx="3716420" cy="283154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45720" bIns="91440" rtlCol="0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zh-CN" altLang="en-US" sz="15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罗</a:t>
            </a:r>
            <a:r>
              <a:rPr lang="en-US" altLang="zh-CN" sz="15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8:32 </a:t>
            </a:r>
            <a:r>
              <a:rPr lang="zh-CN" altLang="en-US" sz="15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神既不爱惜自己的儿子，为我们众人捨了，岂不也把万物和他一同白白的赐给我们么？</a:t>
            </a:r>
            <a:r>
              <a:rPr lang="en-US" altLang="zh-CN" sz="15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8:33 </a:t>
            </a:r>
            <a:r>
              <a:rPr lang="zh-CN" altLang="en-US" sz="15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谁能控告神所拣选的人呢？有神称他们为义了</a:t>
            </a:r>
            <a:r>
              <a:rPr lang="en-US" altLang="zh-CN" sz="15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8:34 </a:t>
            </a:r>
            <a:r>
              <a:rPr lang="zh-CN" altLang="en-US" sz="15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谁能定他们的罪呢？有基督耶稣已经死了，而且从死里复活，现今在神的右边，也替我们祈求。</a:t>
            </a:r>
            <a:endParaRPr lang="en-US" altLang="zh-CN" sz="15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defRPr/>
            </a:pPr>
            <a:r>
              <a:rPr lang="zh-CN" altLang="en-US" sz="15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罗</a:t>
            </a:r>
            <a:r>
              <a:rPr lang="en-US" altLang="zh-CN" sz="15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5:6 </a:t>
            </a:r>
            <a:r>
              <a:rPr lang="zh-CN" altLang="en-US" sz="15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因我们还软弱的时候，基督就按所定的日期为罪人死。</a:t>
            </a:r>
            <a:r>
              <a:rPr lang="en-US" altLang="zh-CN" sz="15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5:7 </a:t>
            </a:r>
            <a:r>
              <a:rPr lang="zh-CN" altLang="en-US" sz="15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为义人死，是少有的；为仁人死、或者有敢做的。</a:t>
            </a:r>
            <a:r>
              <a:rPr lang="en-US" altLang="zh-CN" sz="15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5:8 </a:t>
            </a:r>
            <a:r>
              <a:rPr lang="zh-CN" altLang="en-US" sz="15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唯有基督在我们还作罪人的时候为我们死，神的爱就在此向我们显明了。</a:t>
            </a:r>
          </a:p>
        </p:txBody>
      </p:sp>
      <p:pic>
        <p:nvPicPr>
          <p:cNvPr id="14" name="Picture 2" descr="Feeling Worthless">
            <a:extLst>
              <a:ext uri="{FF2B5EF4-FFF2-40B4-BE49-F238E27FC236}">
                <a16:creationId xmlns:a16="http://schemas.microsoft.com/office/drawing/2014/main" id="{9CBB39AD-9740-4067-9411-AE8DB46F5F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11" b="9956"/>
          <a:stretch/>
        </p:blipFill>
        <p:spPr bwMode="auto">
          <a:xfrm>
            <a:off x="289456" y="2949630"/>
            <a:ext cx="4001264" cy="2657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D35EDD1-D06F-47EF-9ECF-ED770F111E34}"/>
              </a:ext>
            </a:extLst>
          </p:cNvPr>
          <p:cNvSpPr txBox="1"/>
          <p:nvPr/>
        </p:nvSpPr>
        <p:spPr>
          <a:xfrm>
            <a:off x="251197" y="2910098"/>
            <a:ext cx="259449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900" b="1" dirty="0"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latin typeface="Century Gothic" panose="020B0502020202020204"/>
              </a:rPr>
              <a:t>我的价值由什么而定？</a:t>
            </a:r>
            <a:endParaRPr kumimoji="0" lang="en-US" altLang="zh-CN" sz="19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</a:endParaRPr>
          </a:p>
        </p:txBody>
      </p:sp>
      <p:pic>
        <p:nvPicPr>
          <p:cNvPr id="17" name="Picture 4" descr="Skynet Trade - pricing - Rs 9999 - buy sell signal software">
            <a:extLst>
              <a:ext uri="{FF2B5EF4-FFF2-40B4-BE49-F238E27FC236}">
                <a16:creationId xmlns:a16="http://schemas.microsoft.com/office/drawing/2014/main" id="{6AB9D2EB-49A6-4296-8BBC-9EC1D0E133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3" t="14306" r="14023" b="12388"/>
          <a:stretch/>
        </p:blipFill>
        <p:spPr bwMode="auto">
          <a:xfrm>
            <a:off x="5715000" y="4322085"/>
            <a:ext cx="2551630" cy="1282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Under the Law or Under Grace? (KJV) (Preview page 1)">
            <a:extLst>
              <a:ext uri="{FF2B5EF4-FFF2-40B4-BE49-F238E27FC236}">
                <a16:creationId xmlns:a16="http://schemas.microsoft.com/office/drawing/2014/main" id="{A355701A-BABE-496C-94FD-2B98C6F953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37" r="52162" b="16579"/>
          <a:stretch/>
        </p:blipFill>
        <p:spPr bwMode="auto">
          <a:xfrm>
            <a:off x="8386616" y="4322085"/>
            <a:ext cx="678634" cy="1282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Detail of Christ on the Cross">
            <a:extLst>
              <a:ext uri="{FF2B5EF4-FFF2-40B4-BE49-F238E27FC236}">
                <a16:creationId xmlns:a16="http://schemas.microsoft.com/office/drawing/2014/main" id="{8C7B35A2-7983-408A-A65E-D0DD3ABD9E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254" y="4322085"/>
            <a:ext cx="852275" cy="1278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8167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18160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kumimoji="0" lang="en-US" altLang="zh-CN" sz="1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3:16</a:t>
            </a:r>
            <a:r>
              <a:rPr kumimoji="0" lang="zh-CN" altLang="en-US" sz="17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求他按着他丰盛的荣耀，藉着他的灵，叫你们心里的力量刚强起来， </a:t>
            </a:r>
            <a:r>
              <a:rPr kumimoji="0" lang="en-US" altLang="zh-CN" sz="1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3:17 </a:t>
            </a:r>
            <a:r>
              <a:rPr kumimoji="0" lang="zh-CN" altLang="en-US" sz="175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使基督因你们的信，住在你们心里，叫你们的爱心有根有基 </a:t>
            </a:r>
            <a:r>
              <a:rPr kumimoji="0" lang="en-US" altLang="zh-CN" sz="175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(that Christ may dwell in your hearts through faith; that you, being rooted and grounded in love)</a:t>
            </a:r>
            <a:r>
              <a:rPr kumimoji="0" lang="zh-CN" altLang="en-US" sz="175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，</a:t>
            </a:r>
            <a:r>
              <a:rPr kumimoji="0" lang="en-US" altLang="zh-CN" sz="1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3:18 </a:t>
            </a:r>
            <a:r>
              <a:rPr kumimoji="0" lang="zh-CN" altLang="en-US" sz="1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能以和众圣徒一同明白基督的爱是何等长阔高深，</a:t>
            </a:r>
            <a:r>
              <a:rPr kumimoji="0" lang="en-US" altLang="zh-CN" sz="1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3:19 </a:t>
            </a:r>
            <a:r>
              <a:rPr kumimoji="0" lang="zh-CN" altLang="en-US" sz="1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并知道这爱是过于人所能测度的，便叫神一切所充满的，充满了你们。</a:t>
            </a:r>
            <a:endParaRPr kumimoji="0" lang="en-US" altLang="zh-CN" sz="1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52600" y="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如何认识、体验基督的爱？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9B4D1C17-2743-4629-B52E-BBE5D98E5CBB}"/>
              </a:ext>
            </a:extLst>
          </p:cNvPr>
          <p:cNvSpPr txBox="1"/>
          <p:nvPr/>
        </p:nvSpPr>
        <p:spPr>
          <a:xfrm>
            <a:off x="5181600" y="645352"/>
            <a:ext cx="40511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如何让肉体里的人感</a:t>
            </a:r>
            <a:r>
              <a:rPr lang="zh-CN" altLang="en-US" sz="2400" b="1" dirty="0">
                <a:solidFill>
                  <a:srgbClr val="00B050"/>
                </a:solidFill>
                <a:effectLst>
                  <a:glow rad="63500">
                    <a:prstClr val="white"/>
                  </a:glow>
                </a:effectLst>
                <a:latin typeface="Century Gothic" panose="020B0502020202020204"/>
              </a:rPr>
              <a:t>受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到爱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?</a:t>
            </a:r>
          </a:p>
        </p:txBody>
      </p:sp>
      <p:pic>
        <p:nvPicPr>
          <p:cNvPr id="11" name="Picture 2" descr="Feeling Worthless">
            <a:extLst>
              <a:ext uri="{FF2B5EF4-FFF2-40B4-BE49-F238E27FC236}">
                <a16:creationId xmlns:a16="http://schemas.microsoft.com/office/drawing/2014/main" id="{06BAC77B-6F0D-46A2-A2BB-A2CBA2E74E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11" b="9956"/>
          <a:stretch/>
        </p:blipFill>
        <p:spPr bwMode="auto">
          <a:xfrm>
            <a:off x="289456" y="2949630"/>
            <a:ext cx="4001264" cy="2657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4DB9969-87E2-44A5-8ED8-C2988644FAC7}"/>
              </a:ext>
            </a:extLst>
          </p:cNvPr>
          <p:cNvSpPr txBox="1"/>
          <p:nvPr/>
        </p:nvSpPr>
        <p:spPr>
          <a:xfrm>
            <a:off x="251197" y="2910098"/>
            <a:ext cx="259449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900" b="1" dirty="0"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latin typeface="Century Gothic" panose="020B0502020202020204"/>
              </a:rPr>
              <a:t>我的价值由什么而定？</a:t>
            </a:r>
            <a:endParaRPr kumimoji="0" lang="en-US" altLang="zh-CN" sz="19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CE81668-1ECF-450E-966E-CB454F94F54B}"/>
              </a:ext>
            </a:extLst>
          </p:cNvPr>
          <p:cNvSpPr txBox="1"/>
          <p:nvPr/>
        </p:nvSpPr>
        <p:spPr>
          <a:xfrm>
            <a:off x="5181600" y="1104900"/>
            <a:ext cx="3886200" cy="303929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45720" bIns="91440" rtlCol="0">
            <a:spAutoFit/>
          </a:bodyPr>
          <a:lstStyle/>
          <a:p>
            <a:pPr lvl="0">
              <a:defRPr/>
            </a:pPr>
            <a:r>
              <a:rPr lang="zh-CN" altLang="en-US" sz="145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出</a:t>
            </a:r>
            <a:r>
              <a:rPr lang="en-US" altLang="zh-CN" sz="145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30:11 </a:t>
            </a:r>
            <a:r>
              <a:rPr lang="zh-CN" altLang="en-US" sz="145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耶和华晓谕摩西说：</a:t>
            </a:r>
            <a:r>
              <a:rPr lang="en-US" altLang="zh-CN" sz="145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30:12 </a:t>
            </a:r>
            <a:r>
              <a:rPr lang="zh-CN" altLang="en-US" sz="145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你要按以色列人被数的，计算总数，你数的时候，他们各人要为自己的生命把赎价奉给耶和华，免得数的时候在他们中间有灾殃。</a:t>
            </a:r>
            <a:r>
              <a:rPr lang="en-US" altLang="zh-CN" sz="145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30:13 </a:t>
            </a:r>
            <a:r>
              <a:rPr lang="zh-CN" altLang="en-US" sz="145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凡过去归那些被数之人的，每人要按圣所的平，拿银子半舍客勒；这半舍客勒是奉给耶和华的礼物一舍客勒是二十季拉。</a:t>
            </a:r>
            <a:r>
              <a:rPr lang="en-US" altLang="zh-CN" sz="145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30:14 </a:t>
            </a:r>
            <a:r>
              <a:rPr lang="zh-CN" altLang="en-US" sz="145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凡过去归那些被数的人，从二十岁以外的，要将这礼物奉给耶和华。</a:t>
            </a:r>
            <a:r>
              <a:rPr lang="en-US" altLang="zh-CN" sz="145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30:15 </a:t>
            </a:r>
            <a:r>
              <a:rPr lang="zh-CN" altLang="en-US" sz="145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他们为赎生命将礼物奉给耶和华，富足的不可多出，贫穷的也不可少出，各人要出半舍客勒。</a:t>
            </a:r>
            <a:r>
              <a:rPr lang="en-US" altLang="zh-CN" sz="145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30:16 </a:t>
            </a:r>
            <a:r>
              <a:rPr lang="zh-CN" altLang="en-US" sz="145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你要从以色列人收这赎罪银，作为会幕的使用，可以在耶和华面前为以色列人作纪念，赎生命。</a:t>
            </a:r>
            <a:endParaRPr lang="en-US" altLang="zh-CN" sz="1450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5" name="Picture 4" descr="Skynet Trade - pricing - Rs 9999 - buy sell signal software">
            <a:extLst>
              <a:ext uri="{FF2B5EF4-FFF2-40B4-BE49-F238E27FC236}">
                <a16:creationId xmlns:a16="http://schemas.microsoft.com/office/drawing/2014/main" id="{B7F17A80-FCFE-4699-AA33-7CA0A53A34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3" t="14306" r="14023" b="12388"/>
          <a:stretch/>
        </p:blipFill>
        <p:spPr bwMode="auto">
          <a:xfrm>
            <a:off x="5715000" y="4322085"/>
            <a:ext cx="2551630" cy="1282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Under the Law or Under Grace? (KJV) (Preview page 1)">
            <a:extLst>
              <a:ext uri="{FF2B5EF4-FFF2-40B4-BE49-F238E27FC236}">
                <a16:creationId xmlns:a16="http://schemas.microsoft.com/office/drawing/2014/main" id="{8B7FBC22-3746-4A4A-941E-80948FBF2C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37" r="52162" b="16579"/>
          <a:stretch/>
        </p:blipFill>
        <p:spPr bwMode="auto">
          <a:xfrm>
            <a:off x="8386616" y="4322085"/>
            <a:ext cx="678634" cy="1282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Detail of Christ on the Cross">
            <a:extLst>
              <a:ext uri="{FF2B5EF4-FFF2-40B4-BE49-F238E27FC236}">
                <a16:creationId xmlns:a16="http://schemas.microsoft.com/office/drawing/2014/main" id="{62B6D57B-5398-4B69-872A-1B0B69BEC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254" y="4322085"/>
            <a:ext cx="852275" cy="1278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38096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18160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kumimoji="0" lang="en-US" altLang="zh-CN" sz="1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3:16</a:t>
            </a:r>
            <a:r>
              <a:rPr kumimoji="0" lang="zh-CN" altLang="en-US" sz="17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求他按着他丰盛的荣耀，藉着他的灵，叫你们心里的力量刚强起来， </a:t>
            </a:r>
            <a:r>
              <a:rPr kumimoji="0" lang="en-US" altLang="zh-CN" sz="1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3:17 </a:t>
            </a:r>
            <a:r>
              <a:rPr kumimoji="0" lang="zh-CN" altLang="en-US" sz="175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使基督因你们的信，住在你们心里，叫你们的爱心有根有基 </a:t>
            </a:r>
            <a:r>
              <a:rPr kumimoji="0" lang="en-US" altLang="zh-CN" sz="175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(that Christ may dwell in your hearts through faith; that you, being rooted and grounded in love)</a:t>
            </a:r>
            <a:r>
              <a:rPr kumimoji="0" lang="zh-CN" altLang="en-US" sz="175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，</a:t>
            </a:r>
            <a:r>
              <a:rPr kumimoji="0" lang="en-US" altLang="zh-CN" sz="1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3:18 </a:t>
            </a:r>
            <a:r>
              <a:rPr kumimoji="0" lang="zh-CN" altLang="en-US" sz="1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能以和众圣徒一同明白基督的爱是何等长阔高深，</a:t>
            </a:r>
            <a:r>
              <a:rPr kumimoji="0" lang="en-US" altLang="zh-CN" sz="1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3:19 </a:t>
            </a:r>
            <a:r>
              <a:rPr kumimoji="0" lang="zh-CN" altLang="en-US" sz="1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并知道这爱是过于人所能测度的，便叫神一切所充满的，充满了你们。</a:t>
            </a:r>
            <a:endParaRPr kumimoji="0" lang="en-US" altLang="zh-CN" sz="1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52600" y="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如何认识、体验基督的爱？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9B4D1C17-2743-4629-B52E-BBE5D98E5CBB}"/>
              </a:ext>
            </a:extLst>
          </p:cNvPr>
          <p:cNvSpPr txBox="1"/>
          <p:nvPr/>
        </p:nvSpPr>
        <p:spPr>
          <a:xfrm>
            <a:off x="5181600" y="645352"/>
            <a:ext cx="40511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如何让肉体里的人感</a:t>
            </a:r>
            <a:r>
              <a:rPr lang="zh-CN" altLang="en-US" sz="2400" b="1" dirty="0">
                <a:solidFill>
                  <a:srgbClr val="00B050"/>
                </a:solidFill>
                <a:effectLst>
                  <a:glow rad="63500">
                    <a:prstClr val="white"/>
                  </a:glow>
                </a:effectLst>
                <a:latin typeface="Century Gothic" panose="020B0502020202020204"/>
              </a:rPr>
              <a:t>受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到爱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485A4B4-22FC-4A61-94BC-4F7DD09C55E3}"/>
              </a:ext>
            </a:extLst>
          </p:cNvPr>
          <p:cNvSpPr txBox="1"/>
          <p:nvPr/>
        </p:nvSpPr>
        <p:spPr>
          <a:xfrm>
            <a:off x="5181600" y="1104900"/>
            <a:ext cx="3886200" cy="306237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45720" bIns="91440" rtlCol="0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zh-CN" altLang="en-US" sz="15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诗</a:t>
            </a:r>
            <a:r>
              <a:rPr lang="en-US" altLang="zh-CN" sz="15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49:6 </a:t>
            </a:r>
            <a:r>
              <a:rPr lang="zh-CN" altLang="en-US" sz="15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那些倚仗财货自夸钱财多的人，</a:t>
            </a:r>
            <a:r>
              <a:rPr lang="en-US" altLang="zh-CN" sz="15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49:7 </a:t>
            </a:r>
            <a:r>
              <a:rPr lang="zh-CN" altLang="en-US" sz="15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一个也无法赎自己的弟兄，也不能替他将赎价给　神，</a:t>
            </a:r>
            <a:r>
              <a:rPr lang="en-US" altLang="zh-CN" sz="15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49:8 </a:t>
            </a:r>
            <a:r>
              <a:rPr lang="zh-CN" altLang="en-US" sz="15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叫他长远活着，不见朽坏；因为赎他生命的价值极贵，只可永远罢休。</a:t>
            </a:r>
            <a:endParaRPr lang="en-US" altLang="zh-CN" sz="15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  <a:defRPr/>
            </a:pPr>
            <a:r>
              <a:rPr lang="zh-CN" altLang="en-US" sz="15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林前</a:t>
            </a:r>
            <a:r>
              <a:rPr lang="en-US" altLang="zh-CN" sz="15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7:23 </a:t>
            </a:r>
            <a:r>
              <a:rPr lang="zh-CN" altLang="en-US" sz="15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你们是重价买来的，不要作人的奴仆。</a:t>
            </a:r>
            <a:endParaRPr lang="en-US" altLang="zh-CN" sz="15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  <a:defRPr/>
            </a:pPr>
            <a:r>
              <a:rPr lang="zh-CN" altLang="en-US" sz="15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歌</a:t>
            </a:r>
            <a:r>
              <a:rPr lang="en-US" altLang="zh-CN" sz="15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8:6 </a:t>
            </a:r>
            <a:r>
              <a:rPr lang="zh-CN" altLang="en-US" sz="15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求你将我放在你心上如印记，带在你臂上如戳记。因为爱情如死之坚强，嫉恨如阴间之残忍；所发的电光是火焰的电光，是耶和华的烈焰。</a:t>
            </a:r>
            <a:r>
              <a:rPr lang="en-US" altLang="zh-CN" sz="15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8:7 </a:t>
            </a:r>
            <a:r>
              <a:rPr lang="zh-CN" altLang="en-US" sz="15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爱情，众水不能息灭，大水也不能淹没。若有人拿家中所有的财宝要换爱情，就全被藐视。</a:t>
            </a:r>
          </a:p>
        </p:txBody>
      </p:sp>
      <p:pic>
        <p:nvPicPr>
          <p:cNvPr id="14" name="Picture 2" descr="Feeling Worthless">
            <a:extLst>
              <a:ext uri="{FF2B5EF4-FFF2-40B4-BE49-F238E27FC236}">
                <a16:creationId xmlns:a16="http://schemas.microsoft.com/office/drawing/2014/main" id="{9CBB39AD-9740-4067-9411-AE8DB46F5F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11" b="9956"/>
          <a:stretch/>
        </p:blipFill>
        <p:spPr bwMode="auto">
          <a:xfrm>
            <a:off x="289456" y="2949630"/>
            <a:ext cx="4001264" cy="2657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D35EDD1-D06F-47EF-9ECF-ED770F111E34}"/>
              </a:ext>
            </a:extLst>
          </p:cNvPr>
          <p:cNvSpPr txBox="1"/>
          <p:nvPr/>
        </p:nvSpPr>
        <p:spPr>
          <a:xfrm>
            <a:off x="251197" y="2910098"/>
            <a:ext cx="259449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900" b="1" dirty="0"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latin typeface="Century Gothic" panose="020B0502020202020204"/>
              </a:rPr>
              <a:t>我的价值由什么而定？</a:t>
            </a:r>
            <a:endParaRPr kumimoji="0" lang="en-US" altLang="zh-CN" sz="19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</a:endParaRPr>
          </a:p>
        </p:txBody>
      </p:sp>
      <p:pic>
        <p:nvPicPr>
          <p:cNvPr id="17" name="Picture 4" descr="Skynet Trade - pricing - Rs 9999 - buy sell signal software">
            <a:extLst>
              <a:ext uri="{FF2B5EF4-FFF2-40B4-BE49-F238E27FC236}">
                <a16:creationId xmlns:a16="http://schemas.microsoft.com/office/drawing/2014/main" id="{A6DAE4A1-6393-4BD1-9B34-E615BAB7FD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3" t="14306" r="14023" b="12388"/>
          <a:stretch/>
        </p:blipFill>
        <p:spPr bwMode="auto">
          <a:xfrm>
            <a:off x="5715000" y="4322085"/>
            <a:ext cx="2551630" cy="1282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Under the Law or Under Grace? (KJV) (Preview page 1)">
            <a:extLst>
              <a:ext uri="{FF2B5EF4-FFF2-40B4-BE49-F238E27FC236}">
                <a16:creationId xmlns:a16="http://schemas.microsoft.com/office/drawing/2014/main" id="{19089B5F-3B50-4877-BD69-9B04D4F469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37" r="52162" b="16579"/>
          <a:stretch/>
        </p:blipFill>
        <p:spPr bwMode="auto">
          <a:xfrm>
            <a:off x="8386616" y="4322085"/>
            <a:ext cx="678634" cy="1282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Detail of Christ on the Cross">
            <a:extLst>
              <a:ext uri="{FF2B5EF4-FFF2-40B4-BE49-F238E27FC236}">
                <a16:creationId xmlns:a16="http://schemas.microsoft.com/office/drawing/2014/main" id="{361E397C-9682-49F3-9028-34F19B2281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254" y="4322085"/>
            <a:ext cx="852275" cy="1278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3039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18160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kumimoji="0" lang="en-US" altLang="zh-CN" sz="1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3:16</a:t>
            </a:r>
            <a:r>
              <a:rPr kumimoji="0" lang="zh-CN" altLang="en-US" sz="17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求他按着他丰盛的荣耀，藉着他的灵，叫你们心里的力量刚强起来， </a:t>
            </a:r>
            <a:r>
              <a:rPr kumimoji="0" lang="en-US" altLang="zh-CN" sz="1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3:17 </a:t>
            </a:r>
            <a:r>
              <a:rPr kumimoji="0" lang="zh-CN" altLang="en-US" sz="175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使基督因你们的信，住在你们心里，叫你们的爱心有根有基 </a:t>
            </a:r>
            <a:r>
              <a:rPr kumimoji="0" lang="en-US" altLang="zh-CN" sz="175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(that Christ may dwell in your hearts through faith; that you, being rooted and grounded in love)</a:t>
            </a:r>
            <a:r>
              <a:rPr kumimoji="0" lang="zh-CN" altLang="en-US" sz="175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，</a:t>
            </a:r>
            <a:r>
              <a:rPr kumimoji="0" lang="en-US" altLang="zh-CN" sz="1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3:18 </a:t>
            </a:r>
            <a:r>
              <a:rPr kumimoji="0" lang="zh-CN" altLang="en-US" sz="1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能以和众圣徒一同明白基督的爱是何等长阔高深，</a:t>
            </a:r>
            <a:r>
              <a:rPr kumimoji="0" lang="en-US" altLang="zh-CN" sz="1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3:19 </a:t>
            </a:r>
            <a:r>
              <a:rPr kumimoji="0" lang="zh-CN" altLang="en-US" sz="1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并知道这爱是过于人所能测度的，便叫神一切所充满的，充满了你们。</a:t>
            </a:r>
            <a:endParaRPr kumimoji="0" lang="en-US" altLang="zh-CN" sz="1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52600" y="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如何认识、体验基督的爱？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9B4D1C17-2743-4629-B52E-BBE5D98E5CBB}"/>
              </a:ext>
            </a:extLst>
          </p:cNvPr>
          <p:cNvSpPr txBox="1"/>
          <p:nvPr/>
        </p:nvSpPr>
        <p:spPr>
          <a:xfrm>
            <a:off x="5181600" y="645352"/>
            <a:ext cx="40511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如何让肉体里的人感</a:t>
            </a:r>
            <a:r>
              <a:rPr lang="zh-CN" altLang="en-US" sz="2400" b="1" dirty="0">
                <a:solidFill>
                  <a:srgbClr val="00B050"/>
                </a:solidFill>
                <a:effectLst>
                  <a:glow rad="63500">
                    <a:prstClr val="white"/>
                  </a:glow>
                </a:effectLst>
                <a:latin typeface="Century Gothic" panose="020B0502020202020204"/>
              </a:rPr>
              <a:t>受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到爱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25D8854-FF7E-4F8D-90EE-0C4C11F9DDA6}"/>
              </a:ext>
            </a:extLst>
          </p:cNvPr>
          <p:cNvSpPr txBox="1"/>
          <p:nvPr/>
        </p:nvSpPr>
        <p:spPr>
          <a:xfrm>
            <a:off x="5351380" y="1104900"/>
            <a:ext cx="3716420" cy="2908489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45720" bIns="91440" rtlCol="0">
            <a:spAutoFit/>
          </a:bodyPr>
          <a:lstStyle/>
          <a:p>
            <a:pPr lvl="0">
              <a:defRPr/>
            </a:pP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何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耶和华对我说：你再去爱一个淫妇，就是她情人所爱的；好象以色列人，虽然偏向别　神，喜爱葡萄饼，耶和华还是爱他们。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3:2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我便用银子十五舍客勒，大麦一贺梅珥半，买她归我。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3:3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我对她说：你当多日为我独居，不可行淫，不可归别人为妻，我向你也必这样。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3:4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以色列人也必多日独居，无君王，无首领，无祭祀，无柱象，无以弗得，无家中的神象。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3:5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后来以色列人必归回，寻求他们的　神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―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耶和华和他们的王大卫。在末后的日子，必以敬畏的心归向耶和华，领受他的恩惠。</a:t>
            </a:r>
            <a:endParaRPr lang="en-US" altLang="zh-CN" sz="1500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5" name="Picture 2" descr="Feeling Worthless">
            <a:extLst>
              <a:ext uri="{FF2B5EF4-FFF2-40B4-BE49-F238E27FC236}">
                <a16:creationId xmlns:a16="http://schemas.microsoft.com/office/drawing/2014/main" id="{DD8AAFBC-F534-4075-852B-B0D890D0CD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11" b="9956"/>
          <a:stretch/>
        </p:blipFill>
        <p:spPr bwMode="auto">
          <a:xfrm>
            <a:off x="289456" y="2949630"/>
            <a:ext cx="4001264" cy="2657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C77ACBF-6D04-4147-8D29-F57B83538BD7}"/>
              </a:ext>
            </a:extLst>
          </p:cNvPr>
          <p:cNvSpPr txBox="1"/>
          <p:nvPr/>
        </p:nvSpPr>
        <p:spPr>
          <a:xfrm>
            <a:off x="251197" y="2910098"/>
            <a:ext cx="259449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900" b="1" dirty="0"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latin typeface="Century Gothic" panose="020B0502020202020204"/>
              </a:rPr>
              <a:t>我的价值由什么而定？</a:t>
            </a:r>
            <a:endParaRPr kumimoji="0" lang="en-US" altLang="zh-CN" sz="19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</a:endParaRPr>
          </a:p>
        </p:txBody>
      </p:sp>
      <p:pic>
        <p:nvPicPr>
          <p:cNvPr id="18" name="Picture 4" descr="Skynet Trade - pricing - Rs 9999 - buy sell signal software">
            <a:extLst>
              <a:ext uri="{FF2B5EF4-FFF2-40B4-BE49-F238E27FC236}">
                <a16:creationId xmlns:a16="http://schemas.microsoft.com/office/drawing/2014/main" id="{DEBA6EEA-D5AB-4345-B05B-C5A5E148B7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3" t="14306" r="14023" b="12388"/>
          <a:stretch/>
        </p:blipFill>
        <p:spPr bwMode="auto">
          <a:xfrm>
            <a:off x="5715000" y="4322085"/>
            <a:ext cx="2551630" cy="1282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Under the Law or Under Grace? (KJV) (Preview page 1)">
            <a:extLst>
              <a:ext uri="{FF2B5EF4-FFF2-40B4-BE49-F238E27FC236}">
                <a16:creationId xmlns:a16="http://schemas.microsoft.com/office/drawing/2014/main" id="{2EDE6A07-FFD6-4051-9759-FD85E6618A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37" r="52162" b="16579"/>
          <a:stretch/>
        </p:blipFill>
        <p:spPr bwMode="auto">
          <a:xfrm>
            <a:off x="8386616" y="4322085"/>
            <a:ext cx="678634" cy="1282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Detail of Christ on the Cross">
            <a:extLst>
              <a:ext uri="{FF2B5EF4-FFF2-40B4-BE49-F238E27FC236}">
                <a16:creationId xmlns:a16="http://schemas.microsoft.com/office/drawing/2014/main" id="{B4C25A21-4C3E-405A-B7CD-2FD773ADFF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254" y="4322085"/>
            <a:ext cx="852275" cy="1278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01950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18160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kumimoji="0" lang="en-US" altLang="zh-CN" sz="1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3:16</a:t>
            </a:r>
            <a:r>
              <a:rPr kumimoji="0" lang="zh-CN" altLang="en-US" sz="17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求他按着他丰盛的荣耀，藉着他的灵，叫你们心里的力量刚强起来， </a:t>
            </a:r>
            <a:r>
              <a:rPr kumimoji="0" lang="en-US" altLang="zh-CN" sz="1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3:17 </a:t>
            </a:r>
            <a:r>
              <a:rPr kumimoji="0" lang="zh-CN" altLang="en-US" sz="175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使基督因你们的信，住在你们心里，叫你们的爱心有根有基 </a:t>
            </a:r>
            <a:r>
              <a:rPr kumimoji="0" lang="en-US" altLang="zh-CN" sz="175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(that Christ may dwell in your hearts through faith; that you, being rooted and grounded in love)</a:t>
            </a:r>
            <a:r>
              <a:rPr kumimoji="0" lang="zh-CN" altLang="en-US" sz="175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，</a:t>
            </a:r>
            <a:r>
              <a:rPr kumimoji="0" lang="en-US" altLang="zh-CN" sz="1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3:18 </a:t>
            </a:r>
            <a:r>
              <a:rPr kumimoji="0" lang="zh-CN" altLang="en-US" sz="1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能以和众圣徒一同明白基督的爱是何等长阔高深，</a:t>
            </a:r>
            <a:r>
              <a:rPr kumimoji="0" lang="en-US" altLang="zh-CN" sz="1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3:19 </a:t>
            </a:r>
            <a:r>
              <a:rPr kumimoji="0" lang="zh-CN" altLang="en-US" sz="1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并知道这爱是过于人所能测度的，便叫神一切所充满的，充满了你们。</a:t>
            </a:r>
            <a:endParaRPr kumimoji="0" lang="en-US" altLang="zh-CN" sz="1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52600" y="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如何认识、体验基督的爱？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9B4D1C17-2743-4629-B52E-BBE5D98E5CBB}"/>
              </a:ext>
            </a:extLst>
          </p:cNvPr>
          <p:cNvSpPr txBox="1"/>
          <p:nvPr/>
        </p:nvSpPr>
        <p:spPr>
          <a:xfrm>
            <a:off x="5181600" y="645352"/>
            <a:ext cx="40511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如何让肉体里的人感</a:t>
            </a:r>
            <a:r>
              <a:rPr lang="zh-CN" altLang="en-US" sz="2400" b="1" dirty="0">
                <a:solidFill>
                  <a:srgbClr val="00B050"/>
                </a:solidFill>
                <a:effectLst>
                  <a:glow rad="63500">
                    <a:prstClr val="white"/>
                  </a:glow>
                </a:effectLst>
                <a:latin typeface="Century Gothic" panose="020B0502020202020204"/>
              </a:rPr>
              <a:t>受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到爱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?</a:t>
            </a:r>
          </a:p>
        </p:txBody>
      </p:sp>
      <p:pic>
        <p:nvPicPr>
          <p:cNvPr id="11" name="Picture 2" descr="Feeling Worthless">
            <a:extLst>
              <a:ext uri="{FF2B5EF4-FFF2-40B4-BE49-F238E27FC236}">
                <a16:creationId xmlns:a16="http://schemas.microsoft.com/office/drawing/2014/main" id="{06BAC77B-6F0D-46A2-A2BB-A2CBA2E74E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11" b="9956"/>
          <a:stretch/>
        </p:blipFill>
        <p:spPr bwMode="auto">
          <a:xfrm>
            <a:off x="289456" y="2949630"/>
            <a:ext cx="4001264" cy="2657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4DB9969-87E2-44A5-8ED8-C2988644FAC7}"/>
              </a:ext>
            </a:extLst>
          </p:cNvPr>
          <p:cNvSpPr txBox="1"/>
          <p:nvPr/>
        </p:nvSpPr>
        <p:spPr>
          <a:xfrm>
            <a:off x="251197" y="2910098"/>
            <a:ext cx="259449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900" b="1" dirty="0"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latin typeface="Century Gothic" panose="020B0502020202020204"/>
              </a:rPr>
              <a:t>我的价值由什么而定？</a:t>
            </a:r>
            <a:endParaRPr kumimoji="0" lang="en-US" altLang="zh-CN" sz="19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CE81668-1ECF-450E-966E-CB454F94F54B}"/>
              </a:ext>
            </a:extLst>
          </p:cNvPr>
          <p:cNvSpPr txBox="1"/>
          <p:nvPr/>
        </p:nvSpPr>
        <p:spPr>
          <a:xfrm>
            <a:off x="5351380" y="1104900"/>
            <a:ext cx="3716420" cy="306237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45720" bIns="91440" rtlCol="0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太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13:44 </a:t>
            </a:r>
            <a:r>
              <a:rPr lang="zh-CN" altLang="en-US" sz="15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天国好象宝贝藏在地里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，人遇见了就把他藏起来，欢欢喜喜的去变卖一切所有的，买这块地。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13:45 </a:t>
            </a:r>
            <a:r>
              <a:rPr lang="zh-CN" altLang="en-US" sz="15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天国又好象买卖人寻找好珠子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，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13:46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遇见一颗</a:t>
            </a:r>
            <a:r>
              <a:rPr lang="zh-CN" altLang="en-US" sz="15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重价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的珠子，就去变卖他一切所有的，买了这颗珠子。</a:t>
            </a:r>
            <a:endParaRPr lang="en-US" altLang="zh-CN" sz="1500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彼前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2:9 </a:t>
            </a:r>
            <a:r>
              <a:rPr lang="zh-CN" altLang="en-US" sz="15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唯有你们是被拣选的族类，是有君尊的祭司，是圣洁的国度，是属神的子民，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要叫你们宣扬那召你们出黑暗入奇妙光明者的美德。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2:10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你们从前算不得子民，现在却作了神的子民；从前未曾蒙怜恤，现在却蒙了怜恤。</a:t>
            </a:r>
            <a:endParaRPr lang="en-US" altLang="zh-CN" sz="1500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5" name="Picture 4" descr="Skynet Trade - pricing - Rs 9999 - buy sell signal software">
            <a:extLst>
              <a:ext uri="{FF2B5EF4-FFF2-40B4-BE49-F238E27FC236}">
                <a16:creationId xmlns:a16="http://schemas.microsoft.com/office/drawing/2014/main" id="{716DA3E4-B13D-446D-91CC-8211751FFC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3" t="14306" r="14023" b="12388"/>
          <a:stretch/>
        </p:blipFill>
        <p:spPr bwMode="auto">
          <a:xfrm>
            <a:off x="5715000" y="4322085"/>
            <a:ext cx="2551630" cy="1282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Under the Law or Under Grace? (KJV) (Preview page 1)">
            <a:extLst>
              <a:ext uri="{FF2B5EF4-FFF2-40B4-BE49-F238E27FC236}">
                <a16:creationId xmlns:a16="http://schemas.microsoft.com/office/drawing/2014/main" id="{A469022D-3DA9-4592-8ABD-E3DD7357F9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37" r="52162" b="16579"/>
          <a:stretch/>
        </p:blipFill>
        <p:spPr bwMode="auto">
          <a:xfrm>
            <a:off x="8386616" y="4322085"/>
            <a:ext cx="678634" cy="1282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Detail of Christ on the Cross">
            <a:extLst>
              <a:ext uri="{FF2B5EF4-FFF2-40B4-BE49-F238E27FC236}">
                <a16:creationId xmlns:a16="http://schemas.microsoft.com/office/drawing/2014/main" id="{597A40BC-8CE3-41F6-808E-7BAD8AEC03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254" y="4322085"/>
            <a:ext cx="852275" cy="1278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7737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18160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kumimoji="0" lang="en-US" altLang="zh-CN" sz="1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3:16</a:t>
            </a:r>
            <a:r>
              <a:rPr kumimoji="0" lang="zh-CN" altLang="en-US" sz="17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求他按着他丰盛的荣耀，藉着他的灵，叫你们心里的力量刚强起来， </a:t>
            </a:r>
            <a:r>
              <a:rPr kumimoji="0" lang="en-US" altLang="zh-CN" sz="1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3:17 </a:t>
            </a:r>
            <a:r>
              <a:rPr kumimoji="0" lang="zh-CN" altLang="en-US" sz="175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使基督因你们的信，住在你们心里，叫你们的爱心有根有基 </a:t>
            </a:r>
            <a:r>
              <a:rPr kumimoji="0" lang="en-US" altLang="zh-CN" sz="175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(that Christ may dwell in your hearts through faith; that you, being rooted and grounded in love)</a:t>
            </a:r>
            <a:r>
              <a:rPr kumimoji="0" lang="zh-CN" altLang="en-US" sz="175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，</a:t>
            </a:r>
            <a:r>
              <a:rPr kumimoji="0" lang="en-US" altLang="zh-CN" sz="1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3:18 </a:t>
            </a:r>
            <a:r>
              <a:rPr kumimoji="0" lang="zh-CN" altLang="en-US" sz="1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能以和众圣徒一同明白基督的爱是何等长阔高深，</a:t>
            </a:r>
            <a:r>
              <a:rPr kumimoji="0" lang="en-US" altLang="zh-CN" sz="1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3:19 </a:t>
            </a:r>
            <a:r>
              <a:rPr kumimoji="0" lang="zh-CN" altLang="en-US" sz="1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并知道这爱是过于人所能测度的，便叫神一切所充满的，充满了你们。</a:t>
            </a:r>
            <a:endParaRPr kumimoji="0" lang="en-US" altLang="zh-CN" sz="1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52600" y="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如何认识、体验基督的爱？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9B4D1C17-2743-4629-B52E-BBE5D98E5CBB}"/>
              </a:ext>
            </a:extLst>
          </p:cNvPr>
          <p:cNvSpPr txBox="1"/>
          <p:nvPr/>
        </p:nvSpPr>
        <p:spPr>
          <a:xfrm>
            <a:off x="5181600" y="645352"/>
            <a:ext cx="40511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如何让肉体里的人感</a:t>
            </a:r>
            <a:r>
              <a:rPr lang="zh-CN" altLang="en-US" sz="2400" b="1" dirty="0">
                <a:solidFill>
                  <a:srgbClr val="00B050"/>
                </a:solidFill>
                <a:effectLst>
                  <a:glow rad="63500">
                    <a:prstClr val="white"/>
                  </a:glow>
                </a:effectLst>
                <a:latin typeface="Century Gothic" panose="020B0502020202020204"/>
              </a:rPr>
              <a:t>受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到爱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?</a:t>
            </a:r>
          </a:p>
        </p:txBody>
      </p:sp>
      <p:pic>
        <p:nvPicPr>
          <p:cNvPr id="11" name="Picture 2" descr="Feeling Worthless">
            <a:extLst>
              <a:ext uri="{FF2B5EF4-FFF2-40B4-BE49-F238E27FC236}">
                <a16:creationId xmlns:a16="http://schemas.microsoft.com/office/drawing/2014/main" id="{06BAC77B-6F0D-46A2-A2BB-A2CBA2E74E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11" b="9956"/>
          <a:stretch/>
        </p:blipFill>
        <p:spPr bwMode="auto">
          <a:xfrm>
            <a:off x="289456" y="2949630"/>
            <a:ext cx="4001264" cy="2657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4DB9969-87E2-44A5-8ED8-C2988644FAC7}"/>
              </a:ext>
            </a:extLst>
          </p:cNvPr>
          <p:cNvSpPr txBox="1"/>
          <p:nvPr/>
        </p:nvSpPr>
        <p:spPr>
          <a:xfrm>
            <a:off x="251197" y="2910098"/>
            <a:ext cx="259449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900" b="1" dirty="0"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latin typeface="Century Gothic" panose="020B0502020202020204"/>
              </a:rPr>
              <a:t>我的价值由什么而定？</a:t>
            </a:r>
            <a:endParaRPr kumimoji="0" lang="en-US" altLang="zh-CN" sz="19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CE81668-1ECF-450E-966E-CB454F94F54B}"/>
              </a:ext>
            </a:extLst>
          </p:cNvPr>
          <p:cNvSpPr txBox="1"/>
          <p:nvPr/>
        </p:nvSpPr>
        <p:spPr>
          <a:xfrm>
            <a:off x="5257800" y="1104900"/>
            <a:ext cx="3810000" cy="313932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45720" bIns="91440" rtlCol="0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太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13:1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当那一天，耶稣从房子里出来，坐在海边。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13:2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有许多人到他那里聚集，他只得上船坐下，众人都站在岸上。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13:3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他用比喻对他们讲许多道理，说：有一个撒种的出去撒种；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13:4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撒的时候，有落在路旁的，飞鸟来吃尽了；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13:5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有落在土浅石头地上的，土既不深，发苗最快，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13:6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日头出来一晒，因为没有根，就枯乾了；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13:7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有落在荆棘里的，荆棘长起来，把他挤住了；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13:8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又有落在好土里的，就结实，有一百倍的，有六十倍的，有叁十倍的。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13:9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有耳可听的，就应当听！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13:10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门徒进前来，问耶稣说：对众人讲话，为甚么用比喻呢？</a:t>
            </a:r>
            <a:endParaRPr lang="en-US" altLang="zh-CN" sz="1500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5" name="Picture 4" descr="Skynet Trade - pricing - Rs 9999 - buy sell signal software">
            <a:extLst>
              <a:ext uri="{FF2B5EF4-FFF2-40B4-BE49-F238E27FC236}">
                <a16:creationId xmlns:a16="http://schemas.microsoft.com/office/drawing/2014/main" id="{81AAF633-29AE-4198-BBB9-2A24D6CDBC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3" t="14306" r="14023" b="12388"/>
          <a:stretch/>
        </p:blipFill>
        <p:spPr bwMode="auto">
          <a:xfrm>
            <a:off x="5715000" y="4322085"/>
            <a:ext cx="2551630" cy="1282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Under the Law or Under Grace? (KJV) (Preview page 1)">
            <a:extLst>
              <a:ext uri="{FF2B5EF4-FFF2-40B4-BE49-F238E27FC236}">
                <a16:creationId xmlns:a16="http://schemas.microsoft.com/office/drawing/2014/main" id="{68321067-82B2-4563-865B-18D8180582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37" r="52162" b="16579"/>
          <a:stretch/>
        </p:blipFill>
        <p:spPr bwMode="auto">
          <a:xfrm>
            <a:off x="8386616" y="4322085"/>
            <a:ext cx="678634" cy="1282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Detail of Christ on the Cross">
            <a:extLst>
              <a:ext uri="{FF2B5EF4-FFF2-40B4-BE49-F238E27FC236}">
                <a16:creationId xmlns:a16="http://schemas.microsoft.com/office/drawing/2014/main" id="{E9051342-F814-4DE1-AFFF-02B342FEB7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254" y="4322085"/>
            <a:ext cx="852275" cy="1278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4353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18160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kumimoji="0" lang="en-US" altLang="zh-CN" sz="1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3:16</a:t>
            </a:r>
            <a:r>
              <a:rPr kumimoji="0" lang="zh-CN" altLang="en-US" sz="17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求他按着他丰盛的荣耀，藉着他的灵，叫你们心里的力量刚强起来， </a:t>
            </a:r>
            <a:r>
              <a:rPr kumimoji="0" lang="en-US" altLang="zh-CN" sz="1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3:17 </a:t>
            </a:r>
            <a:r>
              <a:rPr kumimoji="0" lang="zh-CN" altLang="en-US" sz="175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使基督因你们的信，住在你们心里，叫你们的爱心有根有基 </a:t>
            </a:r>
            <a:r>
              <a:rPr kumimoji="0" lang="en-US" altLang="zh-CN" sz="175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(that Christ may dwell in your hearts through faith; that you, being rooted and grounded in love)</a:t>
            </a:r>
            <a:r>
              <a:rPr kumimoji="0" lang="zh-CN" altLang="en-US" sz="175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，</a:t>
            </a:r>
            <a:r>
              <a:rPr kumimoji="0" lang="en-US" altLang="zh-CN" sz="1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3:18 </a:t>
            </a:r>
            <a:r>
              <a:rPr kumimoji="0" lang="zh-CN" altLang="en-US" sz="1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能以和众圣徒一同明白基督的爱是何等长阔高深，</a:t>
            </a:r>
            <a:r>
              <a:rPr kumimoji="0" lang="en-US" altLang="zh-CN" sz="1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3:19 </a:t>
            </a:r>
            <a:r>
              <a:rPr kumimoji="0" lang="zh-CN" altLang="en-US" sz="1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并知道这爱是过于人所能测度的，便叫神一切所充满的，充满了你们。</a:t>
            </a:r>
            <a:endParaRPr kumimoji="0" lang="en-US" altLang="zh-CN" sz="1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52600" y="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如何认识、体验基督的爱？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9B4D1C17-2743-4629-B52E-BBE5D98E5CBB}"/>
              </a:ext>
            </a:extLst>
          </p:cNvPr>
          <p:cNvSpPr txBox="1"/>
          <p:nvPr/>
        </p:nvSpPr>
        <p:spPr>
          <a:xfrm>
            <a:off x="5181600" y="645352"/>
            <a:ext cx="40511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如何让肉体里的人感</a:t>
            </a:r>
            <a:r>
              <a:rPr lang="zh-CN" altLang="en-US" sz="2400" b="1" dirty="0">
                <a:solidFill>
                  <a:srgbClr val="00B050"/>
                </a:solidFill>
                <a:effectLst>
                  <a:glow rad="63500">
                    <a:prstClr val="white"/>
                  </a:glow>
                </a:effectLst>
                <a:latin typeface="Century Gothic" panose="020B0502020202020204"/>
              </a:rPr>
              <a:t>受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到爱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?</a:t>
            </a:r>
          </a:p>
        </p:txBody>
      </p:sp>
      <p:pic>
        <p:nvPicPr>
          <p:cNvPr id="11" name="Picture 2" descr="Feeling Worthless">
            <a:extLst>
              <a:ext uri="{FF2B5EF4-FFF2-40B4-BE49-F238E27FC236}">
                <a16:creationId xmlns:a16="http://schemas.microsoft.com/office/drawing/2014/main" id="{06BAC77B-6F0D-46A2-A2BB-A2CBA2E74E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11" b="9956"/>
          <a:stretch/>
        </p:blipFill>
        <p:spPr bwMode="auto">
          <a:xfrm>
            <a:off x="289456" y="2949630"/>
            <a:ext cx="4001264" cy="2657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4DB9969-87E2-44A5-8ED8-C2988644FAC7}"/>
              </a:ext>
            </a:extLst>
          </p:cNvPr>
          <p:cNvSpPr txBox="1"/>
          <p:nvPr/>
        </p:nvSpPr>
        <p:spPr>
          <a:xfrm>
            <a:off x="251197" y="2910098"/>
            <a:ext cx="259449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900" b="1" dirty="0"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latin typeface="Century Gothic" panose="020B0502020202020204"/>
              </a:rPr>
              <a:t>我的价值由什么而定？</a:t>
            </a:r>
            <a:endParaRPr kumimoji="0" lang="en-US" altLang="zh-CN" sz="19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CE81668-1ECF-450E-966E-CB454F94F54B}"/>
              </a:ext>
            </a:extLst>
          </p:cNvPr>
          <p:cNvSpPr txBox="1"/>
          <p:nvPr/>
        </p:nvSpPr>
        <p:spPr>
          <a:xfrm>
            <a:off x="5257800" y="1104900"/>
            <a:ext cx="3810000" cy="313932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45720" bIns="91440" rtlCol="0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太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13:11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耶稣回答说：因为天国的奥秘只叫你们知道，不叫他们知道。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13:12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凡有的，还要加给他，叫他有余；凡没有的，连他所有的，也要夺去。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13:13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所以我用比喻对他们讲，是因他们看也看不见，听也听不见，也不明白。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13:14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在他们身上，正应了以赛亚的预言，说：你们听是要听见，却不明白；看是要看见，却不晓得；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13:15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因为这百姓油蒙了心，耳朵发沉，眼睛闭着，恐怕眼睛看见，耳朵听见，心里明白，回转过来，我就医治他们。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13:16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但你们的眼睛是有福的，因为看见了；你们的耳朵也是有福的，因为听见了。</a:t>
            </a:r>
            <a:endParaRPr lang="en-US" altLang="zh-CN" sz="1500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5" name="Picture 4" descr="Skynet Trade - pricing - Rs 9999 - buy sell signal software">
            <a:extLst>
              <a:ext uri="{FF2B5EF4-FFF2-40B4-BE49-F238E27FC236}">
                <a16:creationId xmlns:a16="http://schemas.microsoft.com/office/drawing/2014/main" id="{D503F242-70B6-45EC-9201-B4FF68DF6E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3" t="14306" r="14023" b="12388"/>
          <a:stretch/>
        </p:blipFill>
        <p:spPr bwMode="auto">
          <a:xfrm>
            <a:off x="5715000" y="4322085"/>
            <a:ext cx="2551630" cy="1282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Under the Law or Under Grace? (KJV) (Preview page 1)">
            <a:extLst>
              <a:ext uri="{FF2B5EF4-FFF2-40B4-BE49-F238E27FC236}">
                <a16:creationId xmlns:a16="http://schemas.microsoft.com/office/drawing/2014/main" id="{A99D9902-A2B7-41E3-9E63-AD79664799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37" r="52162" b="16579"/>
          <a:stretch/>
        </p:blipFill>
        <p:spPr bwMode="auto">
          <a:xfrm>
            <a:off x="8386616" y="4322085"/>
            <a:ext cx="678634" cy="1282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Detail of Christ on the Cross">
            <a:extLst>
              <a:ext uri="{FF2B5EF4-FFF2-40B4-BE49-F238E27FC236}">
                <a16:creationId xmlns:a16="http://schemas.microsoft.com/office/drawing/2014/main" id="{9074FE86-712D-4B07-AE72-17C8B118D9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254" y="4322085"/>
            <a:ext cx="852275" cy="1278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83967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18160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kumimoji="0" lang="en-US" altLang="zh-CN" sz="1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3:16</a:t>
            </a:r>
            <a:r>
              <a:rPr kumimoji="0" lang="zh-CN" altLang="en-US" sz="17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求他按着他丰盛的荣耀，藉着他的灵，叫你们心里的力量刚强起来， </a:t>
            </a:r>
            <a:r>
              <a:rPr kumimoji="0" lang="en-US" altLang="zh-CN" sz="1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3:17 </a:t>
            </a:r>
            <a:r>
              <a:rPr kumimoji="0" lang="zh-CN" altLang="en-US" sz="175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使基督因你们的信，住在你们心里，叫你们的爱心有根有基 </a:t>
            </a:r>
            <a:r>
              <a:rPr kumimoji="0" lang="en-US" altLang="zh-CN" sz="175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(that Christ may dwell in your hearts through faith; that you, being rooted and grounded in love)</a:t>
            </a:r>
            <a:r>
              <a:rPr kumimoji="0" lang="zh-CN" altLang="en-US" sz="175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，</a:t>
            </a:r>
            <a:r>
              <a:rPr kumimoji="0" lang="en-US" altLang="zh-CN" sz="1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3:18 </a:t>
            </a:r>
            <a:r>
              <a:rPr kumimoji="0" lang="zh-CN" altLang="en-US" sz="1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能以和众圣徒一同明白基督的爱是何等长阔高深，</a:t>
            </a:r>
            <a:r>
              <a:rPr kumimoji="0" lang="en-US" altLang="zh-CN" sz="1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3:19 </a:t>
            </a:r>
            <a:r>
              <a:rPr kumimoji="0" lang="zh-CN" altLang="en-US" sz="1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并知道这爱是过于人所能测度的，便叫神一切所充满的，充满了你们。</a:t>
            </a:r>
            <a:endParaRPr kumimoji="0" lang="en-US" altLang="zh-CN" sz="1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52600" y="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如何认识、体验基督的爱？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9B4D1C17-2743-4629-B52E-BBE5D98E5CBB}"/>
              </a:ext>
            </a:extLst>
          </p:cNvPr>
          <p:cNvSpPr txBox="1"/>
          <p:nvPr/>
        </p:nvSpPr>
        <p:spPr>
          <a:xfrm>
            <a:off x="5181600" y="645352"/>
            <a:ext cx="40511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如何让肉体里的人感</a:t>
            </a:r>
            <a:r>
              <a:rPr lang="zh-CN" altLang="en-US" sz="2400" b="1" dirty="0">
                <a:solidFill>
                  <a:srgbClr val="00B050"/>
                </a:solidFill>
                <a:effectLst>
                  <a:glow rad="63500">
                    <a:prstClr val="white"/>
                  </a:glow>
                </a:effectLst>
                <a:latin typeface="Century Gothic" panose="020B0502020202020204"/>
              </a:rPr>
              <a:t>受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到爱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?</a:t>
            </a:r>
          </a:p>
        </p:txBody>
      </p:sp>
      <p:pic>
        <p:nvPicPr>
          <p:cNvPr id="11" name="Picture 2" descr="Feeling Worthless">
            <a:extLst>
              <a:ext uri="{FF2B5EF4-FFF2-40B4-BE49-F238E27FC236}">
                <a16:creationId xmlns:a16="http://schemas.microsoft.com/office/drawing/2014/main" id="{06BAC77B-6F0D-46A2-A2BB-A2CBA2E74E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11" b="9956"/>
          <a:stretch/>
        </p:blipFill>
        <p:spPr bwMode="auto">
          <a:xfrm>
            <a:off x="289456" y="2949630"/>
            <a:ext cx="4001264" cy="2657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4DB9969-87E2-44A5-8ED8-C2988644FAC7}"/>
              </a:ext>
            </a:extLst>
          </p:cNvPr>
          <p:cNvSpPr txBox="1"/>
          <p:nvPr/>
        </p:nvSpPr>
        <p:spPr>
          <a:xfrm>
            <a:off x="251197" y="2910098"/>
            <a:ext cx="259449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900" b="1" dirty="0"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latin typeface="Century Gothic" panose="020B0502020202020204"/>
              </a:rPr>
              <a:t>我的价值由什么而定？</a:t>
            </a:r>
            <a:endParaRPr kumimoji="0" lang="en-US" altLang="zh-CN" sz="19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CE81668-1ECF-450E-966E-CB454F94F54B}"/>
              </a:ext>
            </a:extLst>
          </p:cNvPr>
          <p:cNvSpPr txBox="1"/>
          <p:nvPr/>
        </p:nvSpPr>
        <p:spPr>
          <a:xfrm>
            <a:off x="5257800" y="1104900"/>
            <a:ext cx="3810000" cy="2908489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45720" bIns="91440" rtlCol="0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太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13:17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我实在告诉你们，从前有许多先知和义人要看你们所看的，却没有看见，要听你们所听的，却没有听见。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13:18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所以，你们当听这撒种的比喻。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13:19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凡听见天国道理不明白的，那恶者就来，把所撒在他心里的夺了去；这就是撒在路旁的了。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13:20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撒在石头地上的，就是人听了道，当下欢喜领受，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13:21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只因心里没有根，不过是暂时的，及至为道遭了患难，或是受了逼迫，立刻就跌倒了。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13:22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撒在荆棘里的，就是人听了道，后来有世上的思虑、钱财的迷惑把道挤住了，不能结实。</a:t>
            </a:r>
            <a:endParaRPr lang="en-US" altLang="zh-CN" sz="1500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5" name="Picture 4" descr="Skynet Trade - pricing - Rs 9999 - buy sell signal software">
            <a:extLst>
              <a:ext uri="{FF2B5EF4-FFF2-40B4-BE49-F238E27FC236}">
                <a16:creationId xmlns:a16="http://schemas.microsoft.com/office/drawing/2014/main" id="{7957DD2B-11A1-4A08-97A9-B605E6F1ED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3" t="14306" r="14023" b="12388"/>
          <a:stretch/>
        </p:blipFill>
        <p:spPr bwMode="auto">
          <a:xfrm>
            <a:off x="5715000" y="4322085"/>
            <a:ext cx="2551630" cy="1282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Under the Law or Under Grace? (KJV) (Preview page 1)">
            <a:extLst>
              <a:ext uri="{FF2B5EF4-FFF2-40B4-BE49-F238E27FC236}">
                <a16:creationId xmlns:a16="http://schemas.microsoft.com/office/drawing/2014/main" id="{4FCF8C3E-2359-4990-A07D-41F0764300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37" r="52162" b="16579"/>
          <a:stretch/>
        </p:blipFill>
        <p:spPr bwMode="auto">
          <a:xfrm>
            <a:off x="8386616" y="4322085"/>
            <a:ext cx="678634" cy="1282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Detail of Christ on the Cross">
            <a:extLst>
              <a:ext uri="{FF2B5EF4-FFF2-40B4-BE49-F238E27FC236}">
                <a16:creationId xmlns:a16="http://schemas.microsoft.com/office/drawing/2014/main" id="{656A683F-751D-4545-8E45-7AAB869274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254" y="4322085"/>
            <a:ext cx="852275" cy="1278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19644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18160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kumimoji="0" lang="en-US" altLang="zh-CN" sz="1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3:16</a:t>
            </a:r>
            <a:r>
              <a:rPr kumimoji="0" lang="zh-CN" altLang="en-US" sz="17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求他按着他丰盛的荣耀，藉着他的灵，叫你们心里的力量刚强起来， </a:t>
            </a:r>
            <a:r>
              <a:rPr kumimoji="0" lang="en-US" altLang="zh-CN" sz="1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3:17 </a:t>
            </a:r>
            <a:r>
              <a:rPr kumimoji="0" lang="zh-CN" altLang="en-US" sz="175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使基督因你们的信，住在你们心里，叫你们的爱心有根有基 </a:t>
            </a:r>
            <a:r>
              <a:rPr kumimoji="0" lang="en-US" altLang="zh-CN" sz="175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(that Christ may dwell in your hearts through faith; that you, being rooted and grounded in love)</a:t>
            </a:r>
            <a:r>
              <a:rPr kumimoji="0" lang="zh-CN" altLang="en-US" sz="175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，</a:t>
            </a:r>
            <a:r>
              <a:rPr kumimoji="0" lang="en-US" altLang="zh-CN" sz="1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3:18 </a:t>
            </a:r>
            <a:r>
              <a:rPr kumimoji="0" lang="zh-CN" altLang="en-US" sz="1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能以和众圣徒一同明白基督的爱是何等长阔高深，</a:t>
            </a:r>
            <a:r>
              <a:rPr kumimoji="0" lang="en-US" altLang="zh-CN" sz="1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3:19 </a:t>
            </a:r>
            <a:r>
              <a:rPr kumimoji="0" lang="zh-CN" altLang="en-US" sz="1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并知道这爱是过于人所能测度的，便叫神一切所充满的，充满了你们。</a:t>
            </a:r>
            <a:endParaRPr kumimoji="0" lang="en-US" altLang="zh-CN" sz="1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52600" y="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如何认识、体验基督的爱？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9B4D1C17-2743-4629-B52E-BBE5D98E5CBB}"/>
              </a:ext>
            </a:extLst>
          </p:cNvPr>
          <p:cNvSpPr txBox="1"/>
          <p:nvPr/>
        </p:nvSpPr>
        <p:spPr>
          <a:xfrm>
            <a:off x="5181600" y="645352"/>
            <a:ext cx="40511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如何让肉体里的人感</a:t>
            </a:r>
            <a:r>
              <a:rPr lang="zh-CN" altLang="en-US" sz="2400" b="1" dirty="0">
                <a:solidFill>
                  <a:srgbClr val="00B050"/>
                </a:solidFill>
                <a:effectLst>
                  <a:glow rad="63500">
                    <a:prstClr val="white"/>
                  </a:glow>
                </a:effectLst>
                <a:latin typeface="Century Gothic" panose="020B0502020202020204"/>
              </a:rPr>
              <a:t>受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到爱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?</a:t>
            </a:r>
          </a:p>
        </p:txBody>
      </p:sp>
      <p:pic>
        <p:nvPicPr>
          <p:cNvPr id="11" name="Picture 2" descr="Feeling Worthless">
            <a:extLst>
              <a:ext uri="{FF2B5EF4-FFF2-40B4-BE49-F238E27FC236}">
                <a16:creationId xmlns:a16="http://schemas.microsoft.com/office/drawing/2014/main" id="{06BAC77B-6F0D-46A2-A2BB-A2CBA2E74E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11" b="9956"/>
          <a:stretch/>
        </p:blipFill>
        <p:spPr bwMode="auto">
          <a:xfrm>
            <a:off x="289456" y="2949630"/>
            <a:ext cx="4001264" cy="2657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4DB9969-87E2-44A5-8ED8-C2988644FAC7}"/>
              </a:ext>
            </a:extLst>
          </p:cNvPr>
          <p:cNvSpPr txBox="1"/>
          <p:nvPr/>
        </p:nvSpPr>
        <p:spPr>
          <a:xfrm>
            <a:off x="251197" y="2910098"/>
            <a:ext cx="259449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900" b="1" dirty="0"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latin typeface="Century Gothic" panose="020B0502020202020204"/>
              </a:rPr>
              <a:t>我的价值由什么而定？</a:t>
            </a:r>
            <a:endParaRPr kumimoji="0" lang="en-US" altLang="zh-CN" sz="19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CE81668-1ECF-450E-966E-CB454F94F54B}"/>
              </a:ext>
            </a:extLst>
          </p:cNvPr>
          <p:cNvSpPr txBox="1"/>
          <p:nvPr/>
        </p:nvSpPr>
        <p:spPr>
          <a:xfrm>
            <a:off x="5257800" y="1104900"/>
            <a:ext cx="3810000" cy="313932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45720" bIns="91440" rtlCol="0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太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13:23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撒在好地上的，就是人听道明白了，后来结实，有一百倍的，有六十倍的，有叁十倍的。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13:24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耶稣又设个比喻对他们说：天国好象人撒好种在田里，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13:25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及至人睡觉的时候，有仇敌来，将稗子撒在麦子里就走了。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13:26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到长苗吐穗的时候，稗子也显出来。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13:27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田主的仆人来告诉他说：主阿，你不是撒好种在田里么？从那里来的稗子呢？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13:28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主人说：这是仇敌做的。仆人说：你要我们去薅出来么？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13:29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主人说：不必，恐怕薅稗子，连麦子也拔出来。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13:30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容这两样一齐长，等着收割。当收割的时候，我要对收割的人说，先将稗子薅出来，捆成捆，</a:t>
            </a:r>
            <a:endParaRPr lang="en-US" altLang="zh-CN" sz="1500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5" name="Picture 4" descr="Skynet Trade - pricing - Rs 9999 - buy sell signal software">
            <a:extLst>
              <a:ext uri="{FF2B5EF4-FFF2-40B4-BE49-F238E27FC236}">
                <a16:creationId xmlns:a16="http://schemas.microsoft.com/office/drawing/2014/main" id="{6E304AF9-6FAC-4BA4-98DC-11AA09C116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3" t="14306" r="14023" b="12388"/>
          <a:stretch/>
        </p:blipFill>
        <p:spPr bwMode="auto">
          <a:xfrm>
            <a:off x="5715000" y="4322085"/>
            <a:ext cx="2551630" cy="1282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Under the Law or Under Grace? (KJV) (Preview page 1)">
            <a:extLst>
              <a:ext uri="{FF2B5EF4-FFF2-40B4-BE49-F238E27FC236}">
                <a16:creationId xmlns:a16="http://schemas.microsoft.com/office/drawing/2014/main" id="{23E9773A-FBED-419C-96E6-A2BD3C9D9B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37" r="52162" b="16579"/>
          <a:stretch/>
        </p:blipFill>
        <p:spPr bwMode="auto">
          <a:xfrm>
            <a:off x="8386616" y="4322085"/>
            <a:ext cx="678634" cy="1282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Detail of Christ on the Cross">
            <a:extLst>
              <a:ext uri="{FF2B5EF4-FFF2-40B4-BE49-F238E27FC236}">
                <a16:creationId xmlns:a16="http://schemas.microsoft.com/office/drawing/2014/main" id="{9A7CA1D8-E83B-4F9E-A204-A936839222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254" y="4322085"/>
            <a:ext cx="852275" cy="1278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2973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18160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kumimoji="0" lang="en-US" altLang="zh-CN" sz="1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3:16</a:t>
            </a:r>
            <a:r>
              <a:rPr kumimoji="0" lang="zh-CN" altLang="en-US" sz="17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求他按着他丰盛的荣耀，藉着他的灵，叫你们心里的力量刚强起来， </a:t>
            </a:r>
            <a:r>
              <a:rPr kumimoji="0" lang="en-US" altLang="zh-CN" sz="1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3:17 </a:t>
            </a:r>
            <a:r>
              <a:rPr kumimoji="0" lang="zh-CN" altLang="en-US" sz="175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使基督因你们的信，住在你们心里，叫你们的爱心有根有基 </a:t>
            </a:r>
            <a:r>
              <a:rPr kumimoji="0" lang="en-US" altLang="zh-CN" sz="175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(that Christ may dwell in your hearts through faith; that you, being rooted and grounded in love)</a:t>
            </a:r>
            <a:r>
              <a:rPr kumimoji="0" lang="zh-CN" altLang="en-US" sz="175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，</a:t>
            </a:r>
            <a:r>
              <a:rPr kumimoji="0" lang="en-US" altLang="zh-CN" sz="1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3:18 </a:t>
            </a:r>
            <a:r>
              <a:rPr kumimoji="0" lang="zh-CN" altLang="en-US" sz="1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能以和众圣徒一同明白基督的爱是何等长阔高深，</a:t>
            </a:r>
            <a:r>
              <a:rPr kumimoji="0" lang="en-US" altLang="zh-CN" sz="1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3:19 </a:t>
            </a:r>
            <a:r>
              <a:rPr kumimoji="0" lang="zh-CN" altLang="en-US" sz="1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并知道这爱是过于人所能测度的，便叫神一切所充满的，充满了你们。</a:t>
            </a:r>
            <a:endParaRPr kumimoji="0" lang="en-US" altLang="zh-CN" sz="1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52600" y="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如何认识、体验基督的爱？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2952" y="2876400"/>
            <a:ext cx="5346417" cy="2856379"/>
            <a:chOff x="32952" y="2876400"/>
            <a:chExt cx="5346417" cy="2856379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7938" y="2876400"/>
              <a:ext cx="4178120" cy="2856379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32952" y="4968432"/>
              <a:ext cx="685802" cy="646331"/>
            </a:xfrm>
            <a:prstGeom prst="rect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cs typeface="+mn-cs"/>
                </a:rPr>
                <a:t>外面的人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601538" y="4968432"/>
              <a:ext cx="777831" cy="646331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cs typeface="+mn-cs"/>
                </a:rPr>
                <a:t>里面的人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137791" y="3173301"/>
              <a:ext cx="5120008" cy="1282504"/>
              <a:chOff x="137791" y="3173301"/>
              <a:chExt cx="5120008" cy="1282504"/>
            </a:xfrm>
          </p:grpSpPr>
          <p:pic>
            <p:nvPicPr>
              <p:cNvPr id="37" name="Picture 2" descr="With Robes Clipart - Full Size Clipart (#4079439) - PinClipart"/>
              <p:cNvPicPr>
                <a:picLocks noChangeAspect="1" noChangeArrowheads="1"/>
              </p:cNvPicPr>
              <p:nvPr/>
            </p:nvPicPr>
            <p:blipFill>
              <a:blip r:embed="rId4" cstate="print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0" b="98125" l="1250" r="99063">
                            <a14:foregroundMark x1="63125" y1="29063" x2="63125" y2="29063"/>
                            <a14:foregroundMark x1="56250" y1="38438" x2="56250" y2="38438"/>
                            <a14:foregroundMark x1="50938" y1="46563" x2="50938" y2="46563"/>
                            <a14:foregroundMark x1="51563" y1="77500" x2="51563" y2="77500"/>
                            <a14:foregroundMark x1="16250" y1="43438" x2="16250" y2="43438"/>
                            <a14:foregroundMark x1="51250" y1="6250" x2="51250" y2="6250"/>
                            <a14:backgroundMark x1="11563" y1="82188" x2="11563" y2="81250"/>
                            <a14:backgroundMark x1="9375" y1="13438" x2="9375" y2="13438"/>
                            <a14:backgroundMark x1="27813" y1="53125" x2="27813" y2="53125"/>
                            <a14:backgroundMark x1="93125" y1="21875" x2="93125" y2="21875"/>
                            <a14:backgroundMark x1="95625" y1="86875" x2="95625" y2="86875"/>
                            <a14:backgroundMark x1="77813" y1="95938" x2="77813" y2="95938"/>
                          </a14:backgroundRemoval>
                        </a14:imgEffect>
                        <a14:imgEffect>
                          <a14:artisticCrisscrossEtching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75295" y="3173301"/>
                <a:ext cx="1282504" cy="12825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" name="Picture 2" descr="With Robes Clipart - Full Size Clipart (#4079439) - PinClipart"/>
              <p:cNvPicPr>
                <a:picLocks noChangeAspect="1" noChangeArrowheads="1"/>
              </p:cNvPicPr>
              <p:nvPr/>
            </p:nvPicPr>
            <p:blipFill>
              <a:blip r:embed="rId6" cstate="print">
                <a:grayscl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0" b="98125" l="1250" r="99063">
                            <a14:foregroundMark x1="63125" y1="29063" x2="63125" y2="29063"/>
                            <a14:foregroundMark x1="56250" y1="38438" x2="56250" y2="38438"/>
                            <a14:foregroundMark x1="50938" y1="46563" x2="50938" y2="46563"/>
                            <a14:foregroundMark x1="51563" y1="77500" x2="51563" y2="77500"/>
                            <a14:foregroundMark x1="16250" y1="43438" x2="16250" y2="43438"/>
                            <a14:foregroundMark x1="51250" y1="6250" x2="51250" y2="6250"/>
                            <a14:backgroundMark x1="11563" y1="82188" x2="11563" y2="81250"/>
                            <a14:backgroundMark x1="9375" y1="13438" x2="9375" y2="13438"/>
                            <a14:backgroundMark x1="27813" y1="53125" x2="27813" y2="53125"/>
                            <a14:backgroundMark x1="93125" y1="21875" x2="93125" y2="21875"/>
                            <a14:backgroundMark x1="95625" y1="86875" x2="95625" y2="86875"/>
                            <a14:backgroundMark x1="77813" y1="95938" x2="77813" y2="95938"/>
                          </a14:backgroundRemoval>
                        </a14:imgEffect>
                        <a14:imgEffect>
                          <a14:artisticCrisscrossEtching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7791" y="3173301"/>
                <a:ext cx="1282504" cy="12825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9" name="Left Arrow 38"/>
              <p:cNvSpPr/>
              <p:nvPr/>
            </p:nvSpPr>
            <p:spPr>
              <a:xfrm rot="20111030">
                <a:off x="3499714" y="3693545"/>
                <a:ext cx="533400" cy="242014"/>
              </a:xfrm>
              <a:prstGeom prst="leftArrow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  <p:sp>
            <p:nvSpPr>
              <p:cNvPr id="40" name="Left Arrow 39"/>
              <p:cNvSpPr/>
              <p:nvPr/>
            </p:nvSpPr>
            <p:spPr>
              <a:xfrm rot="1488970" flipH="1">
                <a:off x="1304848" y="3613936"/>
                <a:ext cx="533400" cy="242014"/>
              </a:xfrm>
              <a:prstGeom prst="leftArrow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</p:grpSp>
        <p:sp>
          <p:nvSpPr>
            <p:cNvPr id="41" name="TextBox 40"/>
            <p:cNvSpPr txBox="1"/>
            <p:nvPr/>
          </p:nvSpPr>
          <p:spPr>
            <a:xfrm>
              <a:off x="2207838" y="4807505"/>
              <a:ext cx="918321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5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>
                    <a:glow rad="63500">
                      <a:prstClr val="white"/>
                    </a:glow>
                  </a:effectLst>
                  <a:uLnTx/>
                  <a:uFillTx/>
                  <a:latin typeface="Century Gothic" panose="020B0502020202020204"/>
                  <a:cs typeface="+mn-cs"/>
                </a:rPr>
                <a:t>纯粹</a:t>
              </a:r>
              <a:endParaRPr kumimoji="0" lang="en-US" altLang="zh-CN" sz="25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5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>
                    <a:glow rad="63500">
                      <a:prstClr val="white"/>
                    </a:glow>
                  </a:effectLst>
                  <a:uLnTx/>
                  <a:uFillTx/>
                  <a:latin typeface="Century Gothic" panose="020B0502020202020204"/>
                  <a:cs typeface="+mn-cs"/>
                </a:rPr>
                <a:t>的我</a:t>
              </a:r>
              <a:endPara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42" name="Freeform 41"/>
            <p:cNvSpPr/>
            <p:nvPr/>
          </p:nvSpPr>
          <p:spPr>
            <a:xfrm>
              <a:off x="116944" y="3169890"/>
              <a:ext cx="3002732" cy="2511766"/>
            </a:xfrm>
            <a:custGeom>
              <a:avLst/>
              <a:gdLst>
                <a:gd name="connsiteX0" fmla="*/ 715588 w 1728859"/>
                <a:gd name="connsiteY0" fmla="*/ 1652021 h 2396163"/>
                <a:gd name="connsiteX1" fmla="*/ 773339 w 1728859"/>
                <a:gd name="connsiteY1" fmla="*/ 2325789 h 2396163"/>
                <a:gd name="connsiteX2" fmla="*/ 1620362 w 1728859"/>
                <a:gd name="connsiteY2" fmla="*/ 2277663 h 2396163"/>
                <a:gd name="connsiteX3" fmla="*/ 1668489 w 1728859"/>
                <a:gd name="connsiteY3" fmla="*/ 1459515 h 2396163"/>
                <a:gd name="connsiteX4" fmla="*/ 1167975 w 1728859"/>
                <a:gd name="connsiteY4" fmla="*/ 1170757 h 2396163"/>
                <a:gd name="connsiteX5" fmla="*/ 1004345 w 1728859"/>
                <a:gd name="connsiteY5" fmla="*/ 179355 h 2396163"/>
                <a:gd name="connsiteX6" fmla="*/ 330577 w 1728859"/>
                <a:gd name="connsiteY6" fmla="*/ 44602 h 2396163"/>
                <a:gd name="connsiteX7" fmla="*/ 12943 w 1728859"/>
                <a:gd name="connsiteY7" fmla="*/ 689494 h 2396163"/>
                <a:gd name="connsiteX8" fmla="*/ 744463 w 1728859"/>
                <a:gd name="connsiteY8" fmla="*/ 1286261 h 2396163"/>
                <a:gd name="connsiteX9" fmla="*/ 715588 w 1728859"/>
                <a:gd name="connsiteY9" fmla="*/ 1652021 h 2396163"/>
                <a:gd name="connsiteX0" fmla="*/ 715588 w 1725551"/>
                <a:gd name="connsiteY0" fmla="*/ 1652021 h 2363956"/>
                <a:gd name="connsiteX1" fmla="*/ 830046 w 1725551"/>
                <a:gd name="connsiteY1" fmla="*/ 2269082 h 2363956"/>
                <a:gd name="connsiteX2" fmla="*/ 1620362 w 1725551"/>
                <a:gd name="connsiteY2" fmla="*/ 2277663 h 2363956"/>
                <a:gd name="connsiteX3" fmla="*/ 1668489 w 1725551"/>
                <a:gd name="connsiteY3" fmla="*/ 1459515 h 2363956"/>
                <a:gd name="connsiteX4" fmla="*/ 1167975 w 1725551"/>
                <a:gd name="connsiteY4" fmla="*/ 1170757 h 2363956"/>
                <a:gd name="connsiteX5" fmla="*/ 1004345 w 1725551"/>
                <a:gd name="connsiteY5" fmla="*/ 179355 h 2363956"/>
                <a:gd name="connsiteX6" fmla="*/ 330577 w 1725551"/>
                <a:gd name="connsiteY6" fmla="*/ 44602 h 2363956"/>
                <a:gd name="connsiteX7" fmla="*/ 12943 w 1725551"/>
                <a:gd name="connsiteY7" fmla="*/ 689494 h 2363956"/>
                <a:gd name="connsiteX8" fmla="*/ 744463 w 1725551"/>
                <a:gd name="connsiteY8" fmla="*/ 1286261 h 2363956"/>
                <a:gd name="connsiteX9" fmla="*/ 715588 w 1725551"/>
                <a:gd name="connsiteY9" fmla="*/ 1652021 h 2363956"/>
                <a:gd name="connsiteX0" fmla="*/ 715588 w 1725551"/>
                <a:gd name="connsiteY0" fmla="*/ 1652021 h 2361606"/>
                <a:gd name="connsiteX1" fmla="*/ 830046 w 1725551"/>
                <a:gd name="connsiteY1" fmla="*/ 2269082 h 2361606"/>
                <a:gd name="connsiteX2" fmla="*/ 1620362 w 1725551"/>
                <a:gd name="connsiteY2" fmla="*/ 2277663 h 2361606"/>
                <a:gd name="connsiteX3" fmla="*/ 1668489 w 1725551"/>
                <a:gd name="connsiteY3" fmla="*/ 1459515 h 2361606"/>
                <a:gd name="connsiteX4" fmla="*/ 1167975 w 1725551"/>
                <a:gd name="connsiteY4" fmla="*/ 1170757 h 2361606"/>
                <a:gd name="connsiteX5" fmla="*/ 1004345 w 1725551"/>
                <a:gd name="connsiteY5" fmla="*/ 179355 h 2361606"/>
                <a:gd name="connsiteX6" fmla="*/ 330577 w 1725551"/>
                <a:gd name="connsiteY6" fmla="*/ 44602 h 2361606"/>
                <a:gd name="connsiteX7" fmla="*/ 12943 w 1725551"/>
                <a:gd name="connsiteY7" fmla="*/ 689494 h 2361606"/>
                <a:gd name="connsiteX8" fmla="*/ 744463 w 1725551"/>
                <a:gd name="connsiteY8" fmla="*/ 1286261 h 2361606"/>
                <a:gd name="connsiteX9" fmla="*/ 715588 w 1725551"/>
                <a:gd name="connsiteY9" fmla="*/ 1652021 h 2361606"/>
                <a:gd name="connsiteX0" fmla="*/ 715588 w 1693345"/>
                <a:gd name="connsiteY0" fmla="*/ 1652021 h 2335922"/>
                <a:gd name="connsiteX1" fmla="*/ 830046 w 1693345"/>
                <a:gd name="connsiteY1" fmla="*/ 2269082 h 2335922"/>
                <a:gd name="connsiteX2" fmla="*/ 1535302 w 1693345"/>
                <a:gd name="connsiteY2" fmla="*/ 2228045 h 2335922"/>
                <a:gd name="connsiteX3" fmla="*/ 1668489 w 1693345"/>
                <a:gd name="connsiteY3" fmla="*/ 1459515 h 2335922"/>
                <a:gd name="connsiteX4" fmla="*/ 1167975 w 1693345"/>
                <a:gd name="connsiteY4" fmla="*/ 1170757 h 2335922"/>
                <a:gd name="connsiteX5" fmla="*/ 1004345 w 1693345"/>
                <a:gd name="connsiteY5" fmla="*/ 179355 h 2335922"/>
                <a:gd name="connsiteX6" fmla="*/ 330577 w 1693345"/>
                <a:gd name="connsiteY6" fmla="*/ 44602 h 2335922"/>
                <a:gd name="connsiteX7" fmla="*/ 12943 w 1693345"/>
                <a:gd name="connsiteY7" fmla="*/ 689494 h 2335922"/>
                <a:gd name="connsiteX8" fmla="*/ 744463 w 1693345"/>
                <a:gd name="connsiteY8" fmla="*/ 1286261 h 2335922"/>
                <a:gd name="connsiteX9" fmla="*/ 715588 w 1693345"/>
                <a:gd name="connsiteY9" fmla="*/ 1652021 h 2335922"/>
                <a:gd name="connsiteX0" fmla="*/ 715588 w 1700102"/>
                <a:gd name="connsiteY0" fmla="*/ 1652021 h 2340802"/>
                <a:gd name="connsiteX1" fmla="*/ 830046 w 1700102"/>
                <a:gd name="connsiteY1" fmla="*/ 2269082 h 2340802"/>
                <a:gd name="connsiteX2" fmla="*/ 1535302 w 1700102"/>
                <a:gd name="connsiteY2" fmla="*/ 2228045 h 2340802"/>
                <a:gd name="connsiteX3" fmla="*/ 1668489 w 1700102"/>
                <a:gd name="connsiteY3" fmla="*/ 1459515 h 2340802"/>
                <a:gd name="connsiteX4" fmla="*/ 1167975 w 1700102"/>
                <a:gd name="connsiteY4" fmla="*/ 1170757 h 2340802"/>
                <a:gd name="connsiteX5" fmla="*/ 1004345 w 1700102"/>
                <a:gd name="connsiteY5" fmla="*/ 179355 h 2340802"/>
                <a:gd name="connsiteX6" fmla="*/ 330577 w 1700102"/>
                <a:gd name="connsiteY6" fmla="*/ 44602 h 2340802"/>
                <a:gd name="connsiteX7" fmla="*/ 12943 w 1700102"/>
                <a:gd name="connsiteY7" fmla="*/ 689494 h 2340802"/>
                <a:gd name="connsiteX8" fmla="*/ 744463 w 1700102"/>
                <a:gd name="connsiteY8" fmla="*/ 1286261 h 2340802"/>
                <a:gd name="connsiteX9" fmla="*/ 715588 w 1700102"/>
                <a:gd name="connsiteY9" fmla="*/ 1652021 h 2340802"/>
                <a:gd name="connsiteX0" fmla="*/ 715588 w 1693345"/>
                <a:gd name="connsiteY0" fmla="*/ 1652021 h 2308199"/>
                <a:gd name="connsiteX1" fmla="*/ 830046 w 1693345"/>
                <a:gd name="connsiteY1" fmla="*/ 2219464 h 2308199"/>
                <a:gd name="connsiteX2" fmla="*/ 1535302 w 1693345"/>
                <a:gd name="connsiteY2" fmla="*/ 2228045 h 2308199"/>
                <a:gd name="connsiteX3" fmla="*/ 1668489 w 1693345"/>
                <a:gd name="connsiteY3" fmla="*/ 1459515 h 2308199"/>
                <a:gd name="connsiteX4" fmla="*/ 1167975 w 1693345"/>
                <a:gd name="connsiteY4" fmla="*/ 1170757 h 2308199"/>
                <a:gd name="connsiteX5" fmla="*/ 1004345 w 1693345"/>
                <a:gd name="connsiteY5" fmla="*/ 179355 h 2308199"/>
                <a:gd name="connsiteX6" fmla="*/ 330577 w 1693345"/>
                <a:gd name="connsiteY6" fmla="*/ 44602 h 2308199"/>
                <a:gd name="connsiteX7" fmla="*/ 12943 w 1693345"/>
                <a:gd name="connsiteY7" fmla="*/ 689494 h 2308199"/>
                <a:gd name="connsiteX8" fmla="*/ 744463 w 1693345"/>
                <a:gd name="connsiteY8" fmla="*/ 1286261 h 2308199"/>
                <a:gd name="connsiteX9" fmla="*/ 715588 w 1693345"/>
                <a:gd name="connsiteY9" fmla="*/ 1652021 h 2308199"/>
                <a:gd name="connsiteX0" fmla="*/ 715588 w 1693345"/>
                <a:gd name="connsiteY0" fmla="*/ 1652021 h 2323211"/>
                <a:gd name="connsiteX1" fmla="*/ 830046 w 1693345"/>
                <a:gd name="connsiteY1" fmla="*/ 2219464 h 2323211"/>
                <a:gd name="connsiteX2" fmla="*/ 1535302 w 1693345"/>
                <a:gd name="connsiteY2" fmla="*/ 2228045 h 2323211"/>
                <a:gd name="connsiteX3" fmla="*/ 1668489 w 1693345"/>
                <a:gd name="connsiteY3" fmla="*/ 1459515 h 2323211"/>
                <a:gd name="connsiteX4" fmla="*/ 1167975 w 1693345"/>
                <a:gd name="connsiteY4" fmla="*/ 1170757 h 2323211"/>
                <a:gd name="connsiteX5" fmla="*/ 1004345 w 1693345"/>
                <a:gd name="connsiteY5" fmla="*/ 179355 h 2323211"/>
                <a:gd name="connsiteX6" fmla="*/ 330577 w 1693345"/>
                <a:gd name="connsiteY6" fmla="*/ 44602 h 2323211"/>
                <a:gd name="connsiteX7" fmla="*/ 12943 w 1693345"/>
                <a:gd name="connsiteY7" fmla="*/ 689494 h 2323211"/>
                <a:gd name="connsiteX8" fmla="*/ 744463 w 1693345"/>
                <a:gd name="connsiteY8" fmla="*/ 1286261 h 2323211"/>
                <a:gd name="connsiteX9" fmla="*/ 715588 w 1693345"/>
                <a:gd name="connsiteY9" fmla="*/ 1652021 h 2323211"/>
                <a:gd name="connsiteX0" fmla="*/ 715588 w 1621453"/>
                <a:gd name="connsiteY0" fmla="*/ 1652021 h 2315753"/>
                <a:gd name="connsiteX1" fmla="*/ 830046 w 1621453"/>
                <a:gd name="connsiteY1" fmla="*/ 2219464 h 2315753"/>
                <a:gd name="connsiteX2" fmla="*/ 1535302 w 1621453"/>
                <a:gd name="connsiteY2" fmla="*/ 2228045 h 2315753"/>
                <a:gd name="connsiteX3" fmla="*/ 1569252 w 1621453"/>
                <a:gd name="connsiteY3" fmla="*/ 1580018 h 2315753"/>
                <a:gd name="connsiteX4" fmla="*/ 1167975 w 1621453"/>
                <a:gd name="connsiteY4" fmla="*/ 1170757 h 2315753"/>
                <a:gd name="connsiteX5" fmla="*/ 1004345 w 1621453"/>
                <a:gd name="connsiteY5" fmla="*/ 179355 h 2315753"/>
                <a:gd name="connsiteX6" fmla="*/ 330577 w 1621453"/>
                <a:gd name="connsiteY6" fmla="*/ 44602 h 2315753"/>
                <a:gd name="connsiteX7" fmla="*/ 12943 w 1621453"/>
                <a:gd name="connsiteY7" fmla="*/ 689494 h 2315753"/>
                <a:gd name="connsiteX8" fmla="*/ 744463 w 1621453"/>
                <a:gd name="connsiteY8" fmla="*/ 1286261 h 2315753"/>
                <a:gd name="connsiteX9" fmla="*/ 715588 w 1621453"/>
                <a:gd name="connsiteY9" fmla="*/ 1652021 h 2315753"/>
                <a:gd name="connsiteX0" fmla="*/ 715388 w 1621253"/>
                <a:gd name="connsiteY0" fmla="*/ 1627402 h 2291134"/>
                <a:gd name="connsiteX1" fmla="*/ 829846 w 1621253"/>
                <a:gd name="connsiteY1" fmla="*/ 2194845 h 2291134"/>
                <a:gd name="connsiteX2" fmla="*/ 1535102 w 1621253"/>
                <a:gd name="connsiteY2" fmla="*/ 2203426 h 2291134"/>
                <a:gd name="connsiteX3" fmla="*/ 1569052 w 1621253"/>
                <a:gd name="connsiteY3" fmla="*/ 1555399 h 2291134"/>
                <a:gd name="connsiteX4" fmla="*/ 1167775 w 1621253"/>
                <a:gd name="connsiteY4" fmla="*/ 1146138 h 2291134"/>
                <a:gd name="connsiteX5" fmla="*/ 975791 w 1621253"/>
                <a:gd name="connsiteY5" fmla="*/ 253973 h 2291134"/>
                <a:gd name="connsiteX6" fmla="*/ 330377 w 1621253"/>
                <a:gd name="connsiteY6" fmla="*/ 19983 h 2291134"/>
                <a:gd name="connsiteX7" fmla="*/ 12743 w 1621253"/>
                <a:gd name="connsiteY7" fmla="*/ 664875 h 2291134"/>
                <a:gd name="connsiteX8" fmla="*/ 744263 w 1621253"/>
                <a:gd name="connsiteY8" fmla="*/ 1261642 h 2291134"/>
                <a:gd name="connsiteX9" fmla="*/ 715388 w 1621253"/>
                <a:gd name="connsiteY9" fmla="*/ 1627402 h 2291134"/>
                <a:gd name="connsiteX0" fmla="*/ 712665 w 1618530"/>
                <a:gd name="connsiteY0" fmla="*/ 1505158 h 2168890"/>
                <a:gd name="connsiteX1" fmla="*/ 827123 w 1618530"/>
                <a:gd name="connsiteY1" fmla="*/ 2072601 h 2168890"/>
                <a:gd name="connsiteX2" fmla="*/ 1532379 w 1618530"/>
                <a:gd name="connsiteY2" fmla="*/ 2081182 h 2168890"/>
                <a:gd name="connsiteX3" fmla="*/ 1566329 w 1618530"/>
                <a:gd name="connsiteY3" fmla="*/ 1433155 h 2168890"/>
                <a:gd name="connsiteX4" fmla="*/ 1165052 w 1618530"/>
                <a:gd name="connsiteY4" fmla="*/ 1023894 h 2168890"/>
                <a:gd name="connsiteX5" fmla="*/ 973068 w 1618530"/>
                <a:gd name="connsiteY5" fmla="*/ 131729 h 2168890"/>
                <a:gd name="connsiteX6" fmla="*/ 405626 w 1618530"/>
                <a:gd name="connsiteY6" fmla="*/ 46595 h 2168890"/>
                <a:gd name="connsiteX7" fmla="*/ 10020 w 1618530"/>
                <a:gd name="connsiteY7" fmla="*/ 542631 h 2168890"/>
                <a:gd name="connsiteX8" fmla="*/ 741540 w 1618530"/>
                <a:gd name="connsiteY8" fmla="*/ 1139398 h 2168890"/>
                <a:gd name="connsiteX9" fmla="*/ 712665 w 1618530"/>
                <a:gd name="connsiteY9" fmla="*/ 1505158 h 2168890"/>
                <a:gd name="connsiteX0" fmla="*/ 490167 w 1396032"/>
                <a:gd name="connsiteY0" fmla="*/ 1508691 h 2172423"/>
                <a:gd name="connsiteX1" fmla="*/ 604625 w 1396032"/>
                <a:gd name="connsiteY1" fmla="*/ 2076134 h 2172423"/>
                <a:gd name="connsiteX2" fmla="*/ 1309881 w 1396032"/>
                <a:gd name="connsiteY2" fmla="*/ 2084715 h 2172423"/>
                <a:gd name="connsiteX3" fmla="*/ 1343831 w 1396032"/>
                <a:gd name="connsiteY3" fmla="*/ 1436688 h 2172423"/>
                <a:gd name="connsiteX4" fmla="*/ 942554 w 1396032"/>
                <a:gd name="connsiteY4" fmla="*/ 1027427 h 2172423"/>
                <a:gd name="connsiteX5" fmla="*/ 750570 w 1396032"/>
                <a:gd name="connsiteY5" fmla="*/ 135262 h 2172423"/>
                <a:gd name="connsiteX6" fmla="*/ 183128 w 1396032"/>
                <a:gd name="connsiteY6" fmla="*/ 50128 h 2172423"/>
                <a:gd name="connsiteX7" fmla="*/ 21438 w 1396032"/>
                <a:gd name="connsiteY7" fmla="*/ 595783 h 2172423"/>
                <a:gd name="connsiteX8" fmla="*/ 519042 w 1396032"/>
                <a:gd name="connsiteY8" fmla="*/ 1142931 h 2172423"/>
                <a:gd name="connsiteX9" fmla="*/ 490167 w 1396032"/>
                <a:gd name="connsiteY9" fmla="*/ 1508691 h 2172423"/>
                <a:gd name="connsiteX0" fmla="*/ 490167 w 1396032"/>
                <a:gd name="connsiteY0" fmla="*/ 1508691 h 2172423"/>
                <a:gd name="connsiteX1" fmla="*/ 604625 w 1396032"/>
                <a:gd name="connsiteY1" fmla="*/ 2076134 h 2172423"/>
                <a:gd name="connsiteX2" fmla="*/ 1309881 w 1396032"/>
                <a:gd name="connsiteY2" fmla="*/ 2084715 h 2172423"/>
                <a:gd name="connsiteX3" fmla="*/ 1343831 w 1396032"/>
                <a:gd name="connsiteY3" fmla="*/ 1436688 h 2172423"/>
                <a:gd name="connsiteX4" fmla="*/ 942554 w 1396032"/>
                <a:gd name="connsiteY4" fmla="*/ 1027427 h 2172423"/>
                <a:gd name="connsiteX5" fmla="*/ 750570 w 1396032"/>
                <a:gd name="connsiteY5" fmla="*/ 135262 h 2172423"/>
                <a:gd name="connsiteX6" fmla="*/ 183128 w 1396032"/>
                <a:gd name="connsiteY6" fmla="*/ 50128 h 2172423"/>
                <a:gd name="connsiteX7" fmla="*/ 21438 w 1396032"/>
                <a:gd name="connsiteY7" fmla="*/ 595783 h 2172423"/>
                <a:gd name="connsiteX8" fmla="*/ 547395 w 1396032"/>
                <a:gd name="connsiteY8" fmla="*/ 1121666 h 2172423"/>
                <a:gd name="connsiteX9" fmla="*/ 490167 w 1396032"/>
                <a:gd name="connsiteY9" fmla="*/ 1508691 h 2172423"/>
                <a:gd name="connsiteX0" fmla="*/ 490167 w 1396032"/>
                <a:gd name="connsiteY0" fmla="*/ 1508691 h 2156745"/>
                <a:gd name="connsiteX1" fmla="*/ 604625 w 1396032"/>
                <a:gd name="connsiteY1" fmla="*/ 2076134 h 2156745"/>
                <a:gd name="connsiteX2" fmla="*/ 1309881 w 1396032"/>
                <a:gd name="connsiteY2" fmla="*/ 2084715 h 2156745"/>
                <a:gd name="connsiteX3" fmla="*/ 1343831 w 1396032"/>
                <a:gd name="connsiteY3" fmla="*/ 1436688 h 2156745"/>
                <a:gd name="connsiteX4" fmla="*/ 942554 w 1396032"/>
                <a:gd name="connsiteY4" fmla="*/ 1027427 h 2156745"/>
                <a:gd name="connsiteX5" fmla="*/ 750570 w 1396032"/>
                <a:gd name="connsiteY5" fmla="*/ 135262 h 2156745"/>
                <a:gd name="connsiteX6" fmla="*/ 183128 w 1396032"/>
                <a:gd name="connsiteY6" fmla="*/ 50128 h 2156745"/>
                <a:gd name="connsiteX7" fmla="*/ 21438 w 1396032"/>
                <a:gd name="connsiteY7" fmla="*/ 595783 h 2156745"/>
                <a:gd name="connsiteX8" fmla="*/ 547395 w 1396032"/>
                <a:gd name="connsiteY8" fmla="*/ 1121666 h 2156745"/>
                <a:gd name="connsiteX9" fmla="*/ 490167 w 1396032"/>
                <a:gd name="connsiteY9" fmla="*/ 1508691 h 2156745"/>
                <a:gd name="connsiteX0" fmla="*/ 490167 w 1396032"/>
                <a:gd name="connsiteY0" fmla="*/ 1508691 h 2156745"/>
                <a:gd name="connsiteX1" fmla="*/ 604625 w 1396032"/>
                <a:gd name="connsiteY1" fmla="*/ 2076134 h 2156745"/>
                <a:gd name="connsiteX2" fmla="*/ 1309881 w 1396032"/>
                <a:gd name="connsiteY2" fmla="*/ 2084715 h 2156745"/>
                <a:gd name="connsiteX3" fmla="*/ 1343831 w 1396032"/>
                <a:gd name="connsiteY3" fmla="*/ 1436688 h 2156745"/>
                <a:gd name="connsiteX4" fmla="*/ 942554 w 1396032"/>
                <a:gd name="connsiteY4" fmla="*/ 1027427 h 2156745"/>
                <a:gd name="connsiteX5" fmla="*/ 750570 w 1396032"/>
                <a:gd name="connsiteY5" fmla="*/ 135262 h 2156745"/>
                <a:gd name="connsiteX6" fmla="*/ 183128 w 1396032"/>
                <a:gd name="connsiteY6" fmla="*/ 50128 h 2156745"/>
                <a:gd name="connsiteX7" fmla="*/ 21438 w 1396032"/>
                <a:gd name="connsiteY7" fmla="*/ 595783 h 2156745"/>
                <a:gd name="connsiteX8" fmla="*/ 547395 w 1396032"/>
                <a:gd name="connsiteY8" fmla="*/ 1121666 h 2156745"/>
                <a:gd name="connsiteX9" fmla="*/ 490167 w 1396032"/>
                <a:gd name="connsiteY9" fmla="*/ 1508691 h 2156745"/>
                <a:gd name="connsiteX0" fmla="*/ 562308 w 1468173"/>
                <a:gd name="connsiteY0" fmla="*/ 1509704 h 2157758"/>
                <a:gd name="connsiteX1" fmla="*/ 676766 w 1468173"/>
                <a:gd name="connsiteY1" fmla="*/ 2077147 h 2157758"/>
                <a:gd name="connsiteX2" fmla="*/ 1382022 w 1468173"/>
                <a:gd name="connsiteY2" fmla="*/ 2085728 h 2157758"/>
                <a:gd name="connsiteX3" fmla="*/ 1415972 w 1468173"/>
                <a:gd name="connsiteY3" fmla="*/ 1437701 h 2157758"/>
                <a:gd name="connsiteX4" fmla="*/ 1014695 w 1468173"/>
                <a:gd name="connsiteY4" fmla="*/ 1028440 h 2157758"/>
                <a:gd name="connsiteX5" fmla="*/ 822711 w 1468173"/>
                <a:gd name="connsiteY5" fmla="*/ 136275 h 2157758"/>
                <a:gd name="connsiteX6" fmla="*/ 255269 w 1468173"/>
                <a:gd name="connsiteY6" fmla="*/ 51141 h 2157758"/>
                <a:gd name="connsiteX7" fmla="*/ 15607 w 1468173"/>
                <a:gd name="connsiteY7" fmla="*/ 610973 h 2157758"/>
                <a:gd name="connsiteX8" fmla="*/ 619536 w 1468173"/>
                <a:gd name="connsiteY8" fmla="*/ 1122679 h 2157758"/>
                <a:gd name="connsiteX9" fmla="*/ 562308 w 1468173"/>
                <a:gd name="connsiteY9" fmla="*/ 1509704 h 2157758"/>
                <a:gd name="connsiteX0" fmla="*/ 575371 w 1481236"/>
                <a:gd name="connsiteY0" fmla="*/ 1530091 h 2178145"/>
                <a:gd name="connsiteX1" fmla="*/ 689829 w 1481236"/>
                <a:gd name="connsiteY1" fmla="*/ 2097534 h 2178145"/>
                <a:gd name="connsiteX2" fmla="*/ 1395085 w 1481236"/>
                <a:gd name="connsiteY2" fmla="*/ 2106115 h 2178145"/>
                <a:gd name="connsiteX3" fmla="*/ 1429035 w 1481236"/>
                <a:gd name="connsiteY3" fmla="*/ 1458088 h 2178145"/>
                <a:gd name="connsiteX4" fmla="*/ 1027758 w 1481236"/>
                <a:gd name="connsiteY4" fmla="*/ 1048827 h 2178145"/>
                <a:gd name="connsiteX5" fmla="*/ 835774 w 1481236"/>
                <a:gd name="connsiteY5" fmla="*/ 156662 h 2178145"/>
                <a:gd name="connsiteX6" fmla="*/ 154918 w 1481236"/>
                <a:gd name="connsiteY6" fmla="*/ 43174 h 2178145"/>
                <a:gd name="connsiteX7" fmla="*/ 28670 w 1481236"/>
                <a:gd name="connsiteY7" fmla="*/ 631360 h 2178145"/>
                <a:gd name="connsiteX8" fmla="*/ 632599 w 1481236"/>
                <a:gd name="connsiteY8" fmla="*/ 1143066 h 2178145"/>
                <a:gd name="connsiteX9" fmla="*/ 575371 w 1481236"/>
                <a:gd name="connsiteY9" fmla="*/ 1530091 h 2178145"/>
                <a:gd name="connsiteX0" fmla="*/ 1967282 w 2873147"/>
                <a:gd name="connsiteY0" fmla="*/ 1908992 h 2557046"/>
                <a:gd name="connsiteX1" fmla="*/ 2081740 w 2873147"/>
                <a:gd name="connsiteY1" fmla="*/ 2476435 h 2557046"/>
                <a:gd name="connsiteX2" fmla="*/ 2786996 w 2873147"/>
                <a:gd name="connsiteY2" fmla="*/ 2485016 h 2557046"/>
                <a:gd name="connsiteX3" fmla="*/ 2820946 w 2873147"/>
                <a:gd name="connsiteY3" fmla="*/ 1836989 h 2557046"/>
                <a:gd name="connsiteX4" fmla="*/ 2419669 w 2873147"/>
                <a:gd name="connsiteY4" fmla="*/ 1427728 h 2557046"/>
                <a:gd name="connsiteX5" fmla="*/ 2227685 w 2873147"/>
                <a:gd name="connsiteY5" fmla="*/ 535563 h 2557046"/>
                <a:gd name="connsiteX6" fmla="*/ 8652 w 2873147"/>
                <a:gd name="connsiteY6" fmla="*/ 10949 h 2557046"/>
                <a:gd name="connsiteX7" fmla="*/ 1420581 w 2873147"/>
                <a:gd name="connsiteY7" fmla="*/ 1010261 h 2557046"/>
                <a:gd name="connsiteX8" fmla="*/ 2024510 w 2873147"/>
                <a:gd name="connsiteY8" fmla="*/ 1521967 h 2557046"/>
                <a:gd name="connsiteX9" fmla="*/ 1967282 w 2873147"/>
                <a:gd name="connsiteY9" fmla="*/ 1908992 h 2557046"/>
                <a:gd name="connsiteX0" fmla="*/ 2155757 w 3061622"/>
                <a:gd name="connsiteY0" fmla="*/ 1922168 h 2570222"/>
                <a:gd name="connsiteX1" fmla="*/ 2270215 w 3061622"/>
                <a:gd name="connsiteY1" fmla="*/ 2489611 h 2570222"/>
                <a:gd name="connsiteX2" fmla="*/ 2975471 w 3061622"/>
                <a:gd name="connsiteY2" fmla="*/ 2498192 h 2570222"/>
                <a:gd name="connsiteX3" fmla="*/ 3009421 w 3061622"/>
                <a:gd name="connsiteY3" fmla="*/ 1850165 h 2570222"/>
                <a:gd name="connsiteX4" fmla="*/ 2608144 w 3061622"/>
                <a:gd name="connsiteY4" fmla="*/ 1440904 h 2570222"/>
                <a:gd name="connsiteX5" fmla="*/ 2416160 w 3061622"/>
                <a:gd name="connsiteY5" fmla="*/ 548739 h 2570222"/>
                <a:gd name="connsiteX6" fmla="*/ 197127 w 3061622"/>
                <a:gd name="connsiteY6" fmla="*/ 24125 h 2570222"/>
                <a:gd name="connsiteX7" fmla="*/ 155940 w 3061622"/>
                <a:gd name="connsiteY7" fmla="*/ 1321148 h 2570222"/>
                <a:gd name="connsiteX8" fmla="*/ 2212985 w 3061622"/>
                <a:gd name="connsiteY8" fmla="*/ 1535143 h 2570222"/>
                <a:gd name="connsiteX9" fmla="*/ 2155757 w 3061622"/>
                <a:gd name="connsiteY9" fmla="*/ 1922168 h 2570222"/>
                <a:gd name="connsiteX0" fmla="*/ 2155757 w 3061622"/>
                <a:gd name="connsiteY0" fmla="*/ 1922168 h 2570222"/>
                <a:gd name="connsiteX1" fmla="*/ 2270215 w 3061622"/>
                <a:gd name="connsiteY1" fmla="*/ 2489611 h 2570222"/>
                <a:gd name="connsiteX2" fmla="*/ 2975471 w 3061622"/>
                <a:gd name="connsiteY2" fmla="*/ 2498192 h 2570222"/>
                <a:gd name="connsiteX3" fmla="*/ 3009421 w 3061622"/>
                <a:gd name="connsiteY3" fmla="*/ 1850165 h 2570222"/>
                <a:gd name="connsiteX4" fmla="*/ 2608144 w 3061622"/>
                <a:gd name="connsiteY4" fmla="*/ 1440904 h 2570222"/>
                <a:gd name="connsiteX5" fmla="*/ 2416160 w 3061622"/>
                <a:gd name="connsiteY5" fmla="*/ 548739 h 2570222"/>
                <a:gd name="connsiteX6" fmla="*/ 197127 w 3061622"/>
                <a:gd name="connsiteY6" fmla="*/ 24125 h 2570222"/>
                <a:gd name="connsiteX7" fmla="*/ 155940 w 3061622"/>
                <a:gd name="connsiteY7" fmla="*/ 1321148 h 2570222"/>
                <a:gd name="connsiteX8" fmla="*/ 1284408 w 3061622"/>
                <a:gd name="connsiteY8" fmla="*/ 1450083 h 2570222"/>
                <a:gd name="connsiteX9" fmla="*/ 2155757 w 3061622"/>
                <a:gd name="connsiteY9" fmla="*/ 1922168 h 2570222"/>
                <a:gd name="connsiteX0" fmla="*/ 1992724 w 3061622"/>
                <a:gd name="connsiteY0" fmla="*/ 1929256 h 2569812"/>
                <a:gd name="connsiteX1" fmla="*/ 2270215 w 3061622"/>
                <a:gd name="connsiteY1" fmla="*/ 2489611 h 2569812"/>
                <a:gd name="connsiteX2" fmla="*/ 2975471 w 3061622"/>
                <a:gd name="connsiteY2" fmla="*/ 2498192 h 2569812"/>
                <a:gd name="connsiteX3" fmla="*/ 3009421 w 3061622"/>
                <a:gd name="connsiteY3" fmla="*/ 1850165 h 2569812"/>
                <a:gd name="connsiteX4" fmla="*/ 2608144 w 3061622"/>
                <a:gd name="connsiteY4" fmla="*/ 1440904 h 2569812"/>
                <a:gd name="connsiteX5" fmla="*/ 2416160 w 3061622"/>
                <a:gd name="connsiteY5" fmla="*/ 548739 h 2569812"/>
                <a:gd name="connsiteX6" fmla="*/ 197127 w 3061622"/>
                <a:gd name="connsiteY6" fmla="*/ 24125 h 2569812"/>
                <a:gd name="connsiteX7" fmla="*/ 155940 w 3061622"/>
                <a:gd name="connsiteY7" fmla="*/ 1321148 h 2569812"/>
                <a:gd name="connsiteX8" fmla="*/ 1284408 w 3061622"/>
                <a:gd name="connsiteY8" fmla="*/ 1450083 h 2569812"/>
                <a:gd name="connsiteX9" fmla="*/ 1992724 w 3061622"/>
                <a:gd name="connsiteY9" fmla="*/ 1929256 h 2569812"/>
                <a:gd name="connsiteX0" fmla="*/ 1993237 w 3062135"/>
                <a:gd name="connsiteY0" fmla="*/ 1945524 h 2586080"/>
                <a:gd name="connsiteX1" fmla="*/ 2270728 w 3062135"/>
                <a:gd name="connsiteY1" fmla="*/ 2505879 h 2586080"/>
                <a:gd name="connsiteX2" fmla="*/ 2975984 w 3062135"/>
                <a:gd name="connsiteY2" fmla="*/ 2514460 h 2586080"/>
                <a:gd name="connsiteX3" fmla="*/ 3009934 w 3062135"/>
                <a:gd name="connsiteY3" fmla="*/ 1866433 h 2586080"/>
                <a:gd name="connsiteX4" fmla="*/ 2608657 w 3062135"/>
                <a:gd name="connsiteY4" fmla="*/ 1457172 h 2586080"/>
                <a:gd name="connsiteX5" fmla="*/ 2423761 w 3062135"/>
                <a:gd name="connsiteY5" fmla="*/ 430328 h 2586080"/>
                <a:gd name="connsiteX6" fmla="*/ 197640 w 3062135"/>
                <a:gd name="connsiteY6" fmla="*/ 40393 h 2586080"/>
                <a:gd name="connsiteX7" fmla="*/ 156453 w 3062135"/>
                <a:gd name="connsiteY7" fmla="*/ 1337416 h 2586080"/>
                <a:gd name="connsiteX8" fmla="*/ 1284921 w 3062135"/>
                <a:gd name="connsiteY8" fmla="*/ 1466351 h 2586080"/>
                <a:gd name="connsiteX9" fmla="*/ 1993237 w 3062135"/>
                <a:gd name="connsiteY9" fmla="*/ 1945524 h 2586080"/>
                <a:gd name="connsiteX0" fmla="*/ 1993237 w 3062135"/>
                <a:gd name="connsiteY0" fmla="*/ 1941201 h 2581757"/>
                <a:gd name="connsiteX1" fmla="*/ 2270728 w 3062135"/>
                <a:gd name="connsiteY1" fmla="*/ 2501556 h 2581757"/>
                <a:gd name="connsiteX2" fmla="*/ 2975984 w 3062135"/>
                <a:gd name="connsiteY2" fmla="*/ 2510137 h 2581757"/>
                <a:gd name="connsiteX3" fmla="*/ 3009934 w 3062135"/>
                <a:gd name="connsiteY3" fmla="*/ 1862110 h 2581757"/>
                <a:gd name="connsiteX4" fmla="*/ 2608657 w 3062135"/>
                <a:gd name="connsiteY4" fmla="*/ 1452849 h 2581757"/>
                <a:gd name="connsiteX5" fmla="*/ 2423761 w 3062135"/>
                <a:gd name="connsiteY5" fmla="*/ 426005 h 2581757"/>
                <a:gd name="connsiteX6" fmla="*/ 197640 w 3062135"/>
                <a:gd name="connsiteY6" fmla="*/ 36070 h 2581757"/>
                <a:gd name="connsiteX7" fmla="*/ 156453 w 3062135"/>
                <a:gd name="connsiteY7" fmla="*/ 1333093 h 2581757"/>
                <a:gd name="connsiteX8" fmla="*/ 1284921 w 3062135"/>
                <a:gd name="connsiteY8" fmla="*/ 1462028 h 2581757"/>
                <a:gd name="connsiteX9" fmla="*/ 1993237 w 3062135"/>
                <a:gd name="connsiteY9" fmla="*/ 1941201 h 2581757"/>
                <a:gd name="connsiteX0" fmla="*/ 1974842 w 3043740"/>
                <a:gd name="connsiteY0" fmla="*/ 1965378 h 2605934"/>
                <a:gd name="connsiteX1" fmla="*/ 2252333 w 3043740"/>
                <a:gd name="connsiteY1" fmla="*/ 2525733 h 2605934"/>
                <a:gd name="connsiteX2" fmla="*/ 2957589 w 3043740"/>
                <a:gd name="connsiteY2" fmla="*/ 2534314 h 2605934"/>
                <a:gd name="connsiteX3" fmla="*/ 2991539 w 3043740"/>
                <a:gd name="connsiteY3" fmla="*/ 1886287 h 2605934"/>
                <a:gd name="connsiteX4" fmla="*/ 2590262 w 3043740"/>
                <a:gd name="connsiteY4" fmla="*/ 1477026 h 2605934"/>
                <a:gd name="connsiteX5" fmla="*/ 2150184 w 3043740"/>
                <a:gd name="connsiteY5" fmla="*/ 308415 h 2605934"/>
                <a:gd name="connsiteX6" fmla="*/ 179245 w 3043740"/>
                <a:gd name="connsiteY6" fmla="*/ 60247 h 2605934"/>
                <a:gd name="connsiteX7" fmla="*/ 138058 w 3043740"/>
                <a:gd name="connsiteY7" fmla="*/ 1357270 h 2605934"/>
                <a:gd name="connsiteX8" fmla="*/ 1266526 w 3043740"/>
                <a:gd name="connsiteY8" fmla="*/ 1486205 h 2605934"/>
                <a:gd name="connsiteX9" fmla="*/ 1974842 w 3043740"/>
                <a:gd name="connsiteY9" fmla="*/ 1965378 h 2605934"/>
                <a:gd name="connsiteX0" fmla="*/ 1962661 w 3031559"/>
                <a:gd name="connsiteY0" fmla="*/ 1959479 h 2600035"/>
                <a:gd name="connsiteX1" fmla="*/ 2240152 w 3031559"/>
                <a:gd name="connsiteY1" fmla="*/ 2519834 h 2600035"/>
                <a:gd name="connsiteX2" fmla="*/ 2945408 w 3031559"/>
                <a:gd name="connsiteY2" fmla="*/ 2528415 h 2600035"/>
                <a:gd name="connsiteX3" fmla="*/ 2979358 w 3031559"/>
                <a:gd name="connsiteY3" fmla="*/ 1880388 h 2600035"/>
                <a:gd name="connsiteX4" fmla="*/ 2578081 w 3031559"/>
                <a:gd name="connsiteY4" fmla="*/ 1471127 h 2600035"/>
                <a:gd name="connsiteX5" fmla="*/ 2138003 w 3031559"/>
                <a:gd name="connsiteY5" fmla="*/ 302516 h 2600035"/>
                <a:gd name="connsiteX6" fmla="*/ 167064 w 3031559"/>
                <a:gd name="connsiteY6" fmla="*/ 54348 h 2600035"/>
                <a:gd name="connsiteX7" fmla="*/ 125877 w 3031559"/>
                <a:gd name="connsiteY7" fmla="*/ 1351371 h 2600035"/>
                <a:gd name="connsiteX8" fmla="*/ 1254345 w 3031559"/>
                <a:gd name="connsiteY8" fmla="*/ 1480306 h 2600035"/>
                <a:gd name="connsiteX9" fmla="*/ 1962661 w 3031559"/>
                <a:gd name="connsiteY9" fmla="*/ 1959479 h 2600035"/>
                <a:gd name="connsiteX0" fmla="*/ 1941165 w 3010063"/>
                <a:gd name="connsiteY0" fmla="*/ 1882305 h 2522861"/>
                <a:gd name="connsiteX1" fmla="*/ 2218656 w 3010063"/>
                <a:gd name="connsiteY1" fmla="*/ 2442660 h 2522861"/>
                <a:gd name="connsiteX2" fmla="*/ 2923912 w 3010063"/>
                <a:gd name="connsiteY2" fmla="*/ 2451241 h 2522861"/>
                <a:gd name="connsiteX3" fmla="*/ 2957862 w 3010063"/>
                <a:gd name="connsiteY3" fmla="*/ 1803214 h 2522861"/>
                <a:gd name="connsiteX4" fmla="*/ 2556585 w 3010063"/>
                <a:gd name="connsiteY4" fmla="*/ 1393953 h 2522861"/>
                <a:gd name="connsiteX5" fmla="*/ 2116507 w 3010063"/>
                <a:gd name="connsiteY5" fmla="*/ 225342 h 2522861"/>
                <a:gd name="connsiteX6" fmla="*/ 181009 w 3010063"/>
                <a:gd name="connsiteY6" fmla="*/ 83500 h 2522861"/>
                <a:gd name="connsiteX7" fmla="*/ 104381 w 3010063"/>
                <a:gd name="connsiteY7" fmla="*/ 1274197 h 2522861"/>
                <a:gd name="connsiteX8" fmla="*/ 1232849 w 3010063"/>
                <a:gd name="connsiteY8" fmla="*/ 1403132 h 2522861"/>
                <a:gd name="connsiteX9" fmla="*/ 1941165 w 3010063"/>
                <a:gd name="connsiteY9" fmla="*/ 1882305 h 2522861"/>
                <a:gd name="connsiteX0" fmla="*/ 1939232 w 3008130"/>
                <a:gd name="connsiteY0" fmla="*/ 1868094 h 2508650"/>
                <a:gd name="connsiteX1" fmla="*/ 2216723 w 3008130"/>
                <a:gd name="connsiteY1" fmla="*/ 2428449 h 2508650"/>
                <a:gd name="connsiteX2" fmla="*/ 2921979 w 3008130"/>
                <a:gd name="connsiteY2" fmla="*/ 2437030 h 2508650"/>
                <a:gd name="connsiteX3" fmla="*/ 2955929 w 3008130"/>
                <a:gd name="connsiteY3" fmla="*/ 1789003 h 2508650"/>
                <a:gd name="connsiteX4" fmla="*/ 2554652 w 3008130"/>
                <a:gd name="connsiteY4" fmla="*/ 1379742 h 2508650"/>
                <a:gd name="connsiteX5" fmla="*/ 1916100 w 3008130"/>
                <a:gd name="connsiteY5" fmla="*/ 274926 h 2508650"/>
                <a:gd name="connsiteX6" fmla="*/ 179076 w 3008130"/>
                <a:gd name="connsiteY6" fmla="*/ 69289 h 2508650"/>
                <a:gd name="connsiteX7" fmla="*/ 102448 w 3008130"/>
                <a:gd name="connsiteY7" fmla="*/ 1259986 h 2508650"/>
                <a:gd name="connsiteX8" fmla="*/ 1230916 w 3008130"/>
                <a:gd name="connsiteY8" fmla="*/ 1388921 h 2508650"/>
                <a:gd name="connsiteX9" fmla="*/ 1939232 w 3008130"/>
                <a:gd name="connsiteY9" fmla="*/ 1868094 h 2508650"/>
                <a:gd name="connsiteX0" fmla="*/ 1916541 w 2985439"/>
                <a:gd name="connsiteY0" fmla="*/ 1871210 h 2511766"/>
                <a:gd name="connsiteX1" fmla="*/ 2194032 w 2985439"/>
                <a:gd name="connsiteY1" fmla="*/ 2431565 h 2511766"/>
                <a:gd name="connsiteX2" fmla="*/ 2899288 w 2985439"/>
                <a:gd name="connsiteY2" fmla="*/ 2440146 h 2511766"/>
                <a:gd name="connsiteX3" fmla="*/ 2933238 w 2985439"/>
                <a:gd name="connsiteY3" fmla="*/ 1792119 h 2511766"/>
                <a:gd name="connsiteX4" fmla="*/ 2531961 w 2985439"/>
                <a:gd name="connsiteY4" fmla="*/ 1382858 h 2511766"/>
                <a:gd name="connsiteX5" fmla="*/ 1893409 w 2985439"/>
                <a:gd name="connsiteY5" fmla="*/ 278042 h 2511766"/>
                <a:gd name="connsiteX6" fmla="*/ 156385 w 2985439"/>
                <a:gd name="connsiteY6" fmla="*/ 72405 h 2511766"/>
                <a:gd name="connsiteX7" fmla="*/ 129376 w 2985439"/>
                <a:gd name="connsiteY7" fmla="*/ 1305632 h 2511766"/>
                <a:gd name="connsiteX8" fmla="*/ 1208225 w 2985439"/>
                <a:gd name="connsiteY8" fmla="*/ 1392037 h 2511766"/>
                <a:gd name="connsiteX9" fmla="*/ 1916541 w 2985439"/>
                <a:gd name="connsiteY9" fmla="*/ 1871210 h 2511766"/>
                <a:gd name="connsiteX0" fmla="*/ 1916541 w 2985439"/>
                <a:gd name="connsiteY0" fmla="*/ 1871210 h 2511766"/>
                <a:gd name="connsiteX1" fmla="*/ 2194032 w 2985439"/>
                <a:gd name="connsiteY1" fmla="*/ 2431565 h 2511766"/>
                <a:gd name="connsiteX2" fmla="*/ 2899288 w 2985439"/>
                <a:gd name="connsiteY2" fmla="*/ 2440146 h 2511766"/>
                <a:gd name="connsiteX3" fmla="*/ 2933238 w 2985439"/>
                <a:gd name="connsiteY3" fmla="*/ 1792119 h 2511766"/>
                <a:gd name="connsiteX4" fmla="*/ 2531961 w 2985439"/>
                <a:gd name="connsiteY4" fmla="*/ 1382858 h 2511766"/>
                <a:gd name="connsiteX5" fmla="*/ 1893409 w 2985439"/>
                <a:gd name="connsiteY5" fmla="*/ 278042 h 2511766"/>
                <a:gd name="connsiteX6" fmla="*/ 156385 w 2985439"/>
                <a:gd name="connsiteY6" fmla="*/ 72405 h 2511766"/>
                <a:gd name="connsiteX7" fmla="*/ 129376 w 2985439"/>
                <a:gd name="connsiteY7" fmla="*/ 1305632 h 2511766"/>
                <a:gd name="connsiteX8" fmla="*/ 1208225 w 2985439"/>
                <a:gd name="connsiteY8" fmla="*/ 1392037 h 2511766"/>
                <a:gd name="connsiteX9" fmla="*/ 1916541 w 2985439"/>
                <a:gd name="connsiteY9" fmla="*/ 1871210 h 2511766"/>
                <a:gd name="connsiteX0" fmla="*/ 1933834 w 3002732"/>
                <a:gd name="connsiteY0" fmla="*/ 1871210 h 2511766"/>
                <a:gd name="connsiteX1" fmla="*/ 2211325 w 3002732"/>
                <a:gd name="connsiteY1" fmla="*/ 2431565 h 2511766"/>
                <a:gd name="connsiteX2" fmla="*/ 2916581 w 3002732"/>
                <a:gd name="connsiteY2" fmla="*/ 2440146 h 2511766"/>
                <a:gd name="connsiteX3" fmla="*/ 2950531 w 3002732"/>
                <a:gd name="connsiteY3" fmla="*/ 1792119 h 2511766"/>
                <a:gd name="connsiteX4" fmla="*/ 2549254 w 3002732"/>
                <a:gd name="connsiteY4" fmla="*/ 1382858 h 2511766"/>
                <a:gd name="connsiteX5" fmla="*/ 1910702 w 3002732"/>
                <a:gd name="connsiteY5" fmla="*/ 278042 h 2511766"/>
                <a:gd name="connsiteX6" fmla="*/ 173678 w 3002732"/>
                <a:gd name="connsiteY6" fmla="*/ 72405 h 2511766"/>
                <a:gd name="connsiteX7" fmla="*/ 146669 w 3002732"/>
                <a:gd name="connsiteY7" fmla="*/ 1305632 h 2511766"/>
                <a:gd name="connsiteX8" fmla="*/ 1225518 w 3002732"/>
                <a:gd name="connsiteY8" fmla="*/ 1392037 h 2511766"/>
                <a:gd name="connsiteX9" fmla="*/ 1933834 w 3002732"/>
                <a:gd name="connsiteY9" fmla="*/ 1871210 h 2511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02732" h="2511766">
                  <a:moveTo>
                    <a:pt x="1933834" y="1871210"/>
                  </a:moveTo>
                  <a:cubicBezTo>
                    <a:pt x="2098135" y="2044465"/>
                    <a:pt x="2047534" y="2336742"/>
                    <a:pt x="2211325" y="2431565"/>
                  </a:cubicBezTo>
                  <a:cubicBezTo>
                    <a:pt x="2375116" y="2526388"/>
                    <a:pt x="2793380" y="2546720"/>
                    <a:pt x="2916581" y="2440146"/>
                  </a:cubicBezTo>
                  <a:cubicBezTo>
                    <a:pt x="3039782" y="2333572"/>
                    <a:pt x="3011752" y="1968334"/>
                    <a:pt x="2950531" y="1792119"/>
                  </a:cubicBezTo>
                  <a:cubicBezTo>
                    <a:pt x="2889310" y="1615904"/>
                    <a:pt x="2722559" y="1635204"/>
                    <a:pt x="2549254" y="1382858"/>
                  </a:cubicBezTo>
                  <a:cubicBezTo>
                    <a:pt x="2375949" y="1130512"/>
                    <a:pt x="2306631" y="496451"/>
                    <a:pt x="1910702" y="278042"/>
                  </a:cubicBezTo>
                  <a:cubicBezTo>
                    <a:pt x="1514773" y="59633"/>
                    <a:pt x="467683" y="-98860"/>
                    <a:pt x="173678" y="72405"/>
                  </a:cubicBezTo>
                  <a:cubicBezTo>
                    <a:pt x="-120327" y="243670"/>
                    <a:pt x="20981" y="1077424"/>
                    <a:pt x="146669" y="1305632"/>
                  </a:cubicBezTo>
                  <a:cubicBezTo>
                    <a:pt x="286534" y="1477133"/>
                    <a:pt x="927657" y="1297774"/>
                    <a:pt x="1225518" y="1392037"/>
                  </a:cubicBezTo>
                  <a:cubicBezTo>
                    <a:pt x="1523379" y="1486300"/>
                    <a:pt x="1769533" y="1697955"/>
                    <a:pt x="1933834" y="1871210"/>
                  </a:cubicBezTo>
                  <a:close/>
                </a:path>
              </a:pathLst>
            </a:custGeom>
            <a:noFill/>
            <a:ln w="762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845202" y="3739036"/>
              <a:ext cx="3898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我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913862" y="3467937"/>
              <a:ext cx="761747" cy="7848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4500" b="1" i="0" u="none" strike="noStrike" kern="1200" cap="none" spc="0" normalizeH="0" baseline="0" noProof="0" dirty="0">
                  <a:ln>
                    <a:noFill/>
                  </a:ln>
                  <a:solidFill>
                    <a:srgbClr val="92D050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我</a:t>
              </a:r>
              <a:endPara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endParaRPr>
            </a:p>
          </p:txBody>
        </p:sp>
      </p:grpSp>
      <p:sp>
        <p:nvSpPr>
          <p:cNvPr id="107" name="Rectangle 106"/>
          <p:cNvSpPr/>
          <p:nvPr/>
        </p:nvSpPr>
        <p:spPr>
          <a:xfrm>
            <a:off x="5521462" y="1075240"/>
            <a:ext cx="3461623" cy="458354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8" name="Oval 107"/>
          <p:cNvSpPr/>
          <p:nvPr/>
        </p:nvSpPr>
        <p:spPr>
          <a:xfrm>
            <a:off x="5589144" y="3861475"/>
            <a:ext cx="3361319" cy="1772349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6177196" y="4711365"/>
            <a:ext cx="21852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撒但的谎言：</a:t>
            </a:r>
            <a:endParaRPr kumimoji="0" lang="en-US" altLang="zh-CN" sz="2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你没有，你不行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10" name="Freeform 109"/>
          <p:cNvSpPr/>
          <p:nvPr/>
        </p:nvSpPr>
        <p:spPr>
          <a:xfrm rot="17911580" flipH="1">
            <a:off x="7638432" y="1698281"/>
            <a:ext cx="286660" cy="570580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FFFF0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1" name="Freeform 110"/>
          <p:cNvSpPr/>
          <p:nvPr/>
        </p:nvSpPr>
        <p:spPr>
          <a:xfrm rot="4189336">
            <a:off x="8073897" y="1433207"/>
            <a:ext cx="537597" cy="506730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FFFF0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2" name="Freeform 111"/>
          <p:cNvSpPr/>
          <p:nvPr/>
        </p:nvSpPr>
        <p:spPr>
          <a:xfrm rot="10564281">
            <a:off x="5961759" y="2366205"/>
            <a:ext cx="518232" cy="491754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0070C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3" name="Freeform 112"/>
          <p:cNvSpPr/>
          <p:nvPr/>
        </p:nvSpPr>
        <p:spPr>
          <a:xfrm rot="7776592">
            <a:off x="8129015" y="2257741"/>
            <a:ext cx="553567" cy="499046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FFFF0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14" name="Group 113"/>
          <p:cNvGrpSpPr/>
          <p:nvPr/>
        </p:nvGrpSpPr>
        <p:grpSpPr>
          <a:xfrm>
            <a:off x="6370074" y="1795031"/>
            <a:ext cx="1972621" cy="2943671"/>
            <a:chOff x="6467829" y="2062363"/>
            <a:chExt cx="1972621" cy="2943671"/>
          </a:xfrm>
        </p:grpSpPr>
        <p:sp>
          <p:nvSpPr>
            <p:cNvPr id="115" name="Freeform 114"/>
            <p:cNvSpPr/>
            <p:nvPr/>
          </p:nvSpPr>
          <p:spPr>
            <a:xfrm>
              <a:off x="6467829" y="4395860"/>
              <a:ext cx="798897" cy="299509"/>
            </a:xfrm>
            <a:custGeom>
              <a:avLst/>
              <a:gdLst>
                <a:gd name="connsiteX0" fmla="*/ 798897 w 798897"/>
                <a:gd name="connsiteY0" fmla="*/ 20376 h 299509"/>
                <a:gd name="connsiteX1" fmla="*/ 529390 w 798897"/>
                <a:gd name="connsiteY1" fmla="*/ 20376 h 299509"/>
                <a:gd name="connsiteX2" fmla="*/ 346510 w 798897"/>
                <a:gd name="connsiteY2" fmla="*/ 232132 h 299509"/>
                <a:gd name="connsiteX3" fmla="*/ 0 w 798897"/>
                <a:gd name="connsiteY3" fmla="*/ 299509 h 29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8897" h="299509">
                  <a:moveTo>
                    <a:pt x="798897" y="20376"/>
                  </a:moveTo>
                  <a:cubicBezTo>
                    <a:pt x="701842" y="2729"/>
                    <a:pt x="604788" y="-14917"/>
                    <a:pt x="529390" y="20376"/>
                  </a:cubicBezTo>
                  <a:cubicBezTo>
                    <a:pt x="453992" y="55669"/>
                    <a:pt x="434742" y="185610"/>
                    <a:pt x="346510" y="232132"/>
                  </a:cubicBezTo>
                  <a:cubicBezTo>
                    <a:pt x="258278" y="278654"/>
                    <a:pt x="129139" y="289081"/>
                    <a:pt x="0" y="299509"/>
                  </a:cubicBezTo>
                </a:path>
              </a:pathLst>
            </a:custGeom>
            <a:noFill/>
            <a:ln w="635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16" name="Group 115"/>
            <p:cNvGrpSpPr/>
            <p:nvPr/>
          </p:nvGrpSpPr>
          <p:grpSpPr>
            <a:xfrm>
              <a:off x="6637419" y="2062363"/>
              <a:ext cx="954107" cy="2317133"/>
              <a:chOff x="6637419" y="2062363"/>
              <a:chExt cx="954107" cy="2317133"/>
            </a:xfrm>
          </p:grpSpPr>
          <p:sp>
            <p:nvSpPr>
              <p:cNvPr id="119" name="Freeform 118"/>
              <p:cNvSpPr/>
              <p:nvPr/>
            </p:nvSpPr>
            <p:spPr>
              <a:xfrm>
                <a:off x="6934200" y="2298606"/>
                <a:ext cx="504029" cy="2080890"/>
              </a:xfrm>
              <a:custGeom>
                <a:avLst/>
                <a:gdLst>
                  <a:gd name="connsiteX0" fmla="*/ 231006 w 277033"/>
                  <a:gd name="connsiteY0" fmla="*/ 1299411 h 1299411"/>
                  <a:gd name="connsiteX1" fmla="*/ 259882 w 277033"/>
                  <a:gd name="connsiteY1" fmla="*/ 375385 h 1299411"/>
                  <a:gd name="connsiteX2" fmla="*/ 0 w 277033"/>
                  <a:gd name="connsiteY2" fmla="*/ 0 h 129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7033" h="1299411">
                    <a:moveTo>
                      <a:pt x="231006" y="1299411"/>
                    </a:moveTo>
                    <a:cubicBezTo>
                      <a:pt x="264694" y="945682"/>
                      <a:pt x="298383" y="591953"/>
                      <a:pt x="259882" y="375385"/>
                    </a:cubicBezTo>
                    <a:cubicBezTo>
                      <a:pt x="221381" y="158817"/>
                      <a:pt x="110690" y="79408"/>
                      <a:pt x="0" y="0"/>
                    </a:cubicBezTo>
                  </a:path>
                </a:pathLst>
              </a:custGeom>
              <a:ln w="254000" cap="rnd">
                <a:solidFill>
                  <a:schemeClr val="tx1">
                    <a:lumMod val="50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>
                <a:bevelT w="127000" h="127000"/>
              </a:sp3d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0" name="TextBox 119"/>
              <p:cNvSpPr txBox="1"/>
              <p:nvPr/>
            </p:nvSpPr>
            <p:spPr>
              <a:xfrm>
                <a:off x="6637419" y="2062363"/>
                <a:ext cx="954107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3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glow rad="228600">
                        <a:srgbClr val="F79646">
                          <a:satMod val="175000"/>
                          <a:alpha val="40000"/>
                        </a:srgbClr>
                      </a:glow>
                    </a:effectLst>
                    <a:uLnTx/>
                    <a:uFillTx/>
                    <a:latin typeface="Microsoft YaHei" panose="020B0503020204020204" pitchFamily="34" charset="-122"/>
                    <a:ea typeface="Microsoft YaHei" panose="020B0503020204020204" pitchFamily="34" charset="-122"/>
                    <a:cs typeface="+mn-cs"/>
                  </a:rPr>
                  <a:t>肉体</a:t>
                </a:r>
                <a:endPara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glow rad="228600">
                      <a:srgbClr val="F79646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117" name="Freeform 116"/>
            <p:cNvSpPr/>
            <p:nvPr/>
          </p:nvSpPr>
          <p:spPr>
            <a:xfrm>
              <a:off x="7458673" y="4442235"/>
              <a:ext cx="981777" cy="279133"/>
            </a:xfrm>
            <a:custGeom>
              <a:avLst/>
              <a:gdLst>
                <a:gd name="connsiteX0" fmla="*/ 0 w 981777"/>
                <a:gd name="connsiteY0" fmla="*/ 0 h 279133"/>
                <a:gd name="connsiteX1" fmla="*/ 288758 w 981777"/>
                <a:gd name="connsiteY1" fmla="*/ 144379 h 279133"/>
                <a:gd name="connsiteX2" fmla="*/ 856649 w 981777"/>
                <a:gd name="connsiteY2" fmla="*/ 192506 h 279133"/>
                <a:gd name="connsiteX3" fmla="*/ 981777 w 981777"/>
                <a:gd name="connsiteY3" fmla="*/ 279133 h 279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81777" h="279133">
                  <a:moveTo>
                    <a:pt x="0" y="0"/>
                  </a:moveTo>
                  <a:cubicBezTo>
                    <a:pt x="72991" y="56147"/>
                    <a:pt x="145983" y="112295"/>
                    <a:pt x="288758" y="144379"/>
                  </a:cubicBezTo>
                  <a:cubicBezTo>
                    <a:pt x="431533" y="176463"/>
                    <a:pt x="741146" y="170047"/>
                    <a:pt x="856649" y="192506"/>
                  </a:cubicBezTo>
                  <a:cubicBezTo>
                    <a:pt x="972152" y="214965"/>
                    <a:pt x="976964" y="247049"/>
                    <a:pt x="981777" y="279133"/>
                  </a:cubicBezTo>
                </a:path>
              </a:pathLst>
            </a:custGeom>
            <a:noFill/>
            <a:ln w="635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8" name="Freeform 117"/>
            <p:cNvSpPr/>
            <p:nvPr/>
          </p:nvSpPr>
          <p:spPr>
            <a:xfrm>
              <a:off x="6871381" y="4476644"/>
              <a:ext cx="516028" cy="529390"/>
            </a:xfrm>
            <a:custGeom>
              <a:avLst/>
              <a:gdLst>
                <a:gd name="connsiteX0" fmla="*/ 500513 w 516028"/>
                <a:gd name="connsiteY0" fmla="*/ 0 h 529390"/>
                <a:gd name="connsiteX1" fmla="*/ 471638 w 516028"/>
                <a:gd name="connsiteY1" fmla="*/ 288758 h 529390"/>
                <a:gd name="connsiteX2" fmla="*/ 125128 w 516028"/>
                <a:gd name="connsiteY2" fmla="*/ 394636 h 529390"/>
                <a:gd name="connsiteX3" fmla="*/ 0 w 516028"/>
                <a:gd name="connsiteY3" fmla="*/ 529390 h 529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6028" h="529390">
                  <a:moveTo>
                    <a:pt x="500513" y="0"/>
                  </a:moveTo>
                  <a:cubicBezTo>
                    <a:pt x="517357" y="111492"/>
                    <a:pt x="534202" y="222985"/>
                    <a:pt x="471638" y="288758"/>
                  </a:cubicBezTo>
                  <a:cubicBezTo>
                    <a:pt x="409074" y="354531"/>
                    <a:pt x="203734" y="354531"/>
                    <a:pt x="125128" y="394636"/>
                  </a:cubicBezTo>
                  <a:cubicBezTo>
                    <a:pt x="46522" y="434741"/>
                    <a:pt x="23261" y="482065"/>
                    <a:pt x="0" y="529390"/>
                  </a:cubicBezTo>
                </a:path>
              </a:pathLst>
            </a:custGeom>
            <a:noFill/>
            <a:ln w="635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21" name="Freeform 120"/>
          <p:cNvSpPr/>
          <p:nvPr/>
        </p:nvSpPr>
        <p:spPr>
          <a:xfrm rot="10550135" flipH="1">
            <a:off x="7432877" y="1687896"/>
            <a:ext cx="671532" cy="96497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90500" cap="rnd">
            <a:solidFill>
              <a:srgbClr val="FFFF00"/>
            </a:solidFill>
            <a:round/>
          </a:ln>
          <a:scene3d>
            <a:camera prst="orthographicFront"/>
            <a:lightRig rig="threePt" dir="t"/>
          </a:scene3d>
          <a:sp3d>
            <a:bevelT w="95250" h="9525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7538965" y="4199184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缺乏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23" name="TextBox 122"/>
          <p:cNvSpPr txBox="1"/>
          <p:nvPr/>
        </p:nvSpPr>
        <p:spPr>
          <a:xfrm rot="19567995">
            <a:off x="7272746" y="1975369"/>
            <a:ext cx="16209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解决方法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（学业、成就）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24" name="Freeform 123"/>
          <p:cNvSpPr/>
          <p:nvPr/>
        </p:nvSpPr>
        <p:spPr>
          <a:xfrm rot="16200000" flipH="1" flipV="1">
            <a:off x="7740769" y="2828487"/>
            <a:ext cx="357740" cy="85173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7030A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6735235" y="4359441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缺乏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26" name="Freeform 125"/>
          <p:cNvSpPr/>
          <p:nvPr/>
        </p:nvSpPr>
        <p:spPr>
          <a:xfrm rot="17911580" flipH="1">
            <a:off x="6647252" y="2363840"/>
            <a:ext cx="345516" cy="96497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90500" cap="rnd">
            <a:solidFill>
              <a:srgbClr val="0070C0"/>
            </a:solidFill>
            <a:round/>
          </a:ln>
          <a:scene3d>
            <a:camera prst="orthographicFront"/>
            <a:lightRig rig="threePt" dir="t"/>
          </a:scene3d>
          <a:sp3d>
            <a:bevelT w="95250" h="9525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6352922" y="4068411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缺乏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2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28" name="TextBox 127"/>
          <p:cNvSpPr txBox="1"/>
          <p:nvPr/>
        </p:nvSpPr>
        <p:spPr>
          <a:xfrm rot="1445963">
            <a:off x="5813545" y="2919617"/>
            <a:ext cx="11320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解决方法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（钱财）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129" name="Picture 10" descr="Image result for crow no background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2058" y="1121748"/>
            <a:ext cx="1193122" cy="792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0" name="Picture 16" descr="Image result for crow no background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7663" y="1960588"/>
            <a:ext cx="960446" cy="937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1" name="Freeform 130"/>
          <p:cNvSpPr/>
          <p:nvPr/>
        </p:nvSpPr>
        <p:spPr>
          <a:xfrm rot="17052056">
            <a:off x="6466430" y="3325676"/>
            <a:ext cx="282830" cy="96497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90500" cap="rnd">
            <a:solidFill>
              <a:schemeClr val="bg1">
                <a:lumMod val="65000"/>
                <a:lumOff val="35000"/>
              </a:schemeClr>
            </a:solidFill>
            <a:round/>
          </a:ln>
          <a:scene3d>
            <a:camera prst="orthographicFront"/>
            <a:lightRig rig="threePt" dir="t"/>
          </a:scene3d>
          <a:sp3d>
            <a:bevelT w="95250" h="9525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32" name="Picture 10" descr="Image result for crow no background"/>
          <p:cNvPicPr>
            <a:picLocks noChangeAspect="1" noChangeArrowheads="1"/>
          </p:cNvPicPr>
          <p:nvPr/>
        </p:nvPicPr>
        <p:blipFill>
          <a:blip r:embed="rId10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498" y="1251827"/>
            <a:ext cx="721601" cy="479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" name="TextBox 132"/>
          <p:cNvSpPr txBox="1"/>
          <p:nvPr/>
        </p:nvSpPr>
        <p:spPr>
          <a:xfrm rot="21294553">
            <a:off x="7408985" y="2910674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解决方法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（男女关系）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34" name="Freeform 133"/>
          <p:cNvSpPr/>
          <p:nvPr/>
        </p:nvSpPr>
        <p:spPr>
          <a:xfrm rot="17052056">
            <a:off x="7828367" y="3314083"/>
            <a:ext cx="282830" cy="96497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90500" cap="rnd">
            <a:solidFill>
              <a:schemeClr val="bg1">
                <a:lumMod val="65000"/>
                <a:lumOff val="35000"/>
              </a:schemeClr>
            </a:solidFill>
            <a:round/>
          </a:ln>
          <a:scene3d>
            <a:camera prst="orthographicFront"/>
            <a:lightRig rig="threePt" dir="t"/>
          </a:scene3d>
          <a:sp3d>
            <a:bevelT w="95250" h="9525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7092283" y="2448434"/>
            <a:ext cx="35229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自我</a:t>
            </a:r>
            <a:endParaRPr kumimoji="0" lang="en-US" altLang="zh-CN" sz="2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依靠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136" name="Picture 16" descr="Image result for crow no background"/>
          <p:cNvPicPr>
            <a:picLocks noChangeAspect="1" noChangeArrowheads="1"/>
          </p:cNvPicPr>
          <p:nvPr/>
        </p:nvPicPr>
        <p:blipFill>
          <a:blip r:embed="rId1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053" y="3294819"/>
            <a:ext cx="555099" cy="541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" name="TextBox 136"/>
          <p:cNvSpPr txBox="1"/>
          <p:nvPr/>
        </p:nvSpPr>
        <p:spPr>
          <a:xfrm>
            <a:off x="5533285" y="3564339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希望别人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也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不好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75000"/>
                </a:srgbClr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38" name="Rectangle 137"/>
          <p:cNvSpPr/>
          <p:nvPr/>
        </p:nvSpPr>
        <p:spPr>
          <a:xfrm>
            <a:off x="7036368" y="2486932"/>
            <a:ext cx="495534" cy="1669964"/>
          </a:xfrm>
          <a:prstGeom prst="rect">
            <a:avLst/>
          </a:prstGeom>
          <a:noFill/>
          <a:ln w="73025">
            <a:solidFill>
              <a:schemeClr val="tx1"/>
            </a:solidFill>
          </a:ln>
          <a:effectLst>
            <a:glow rad="127000">
              <a:schemeClr val="bg2">
                <a:lumMod val="90000"/>
                <a:alpha val="78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5532085" y="1114061"/>
            <a:ext cx="3504099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prstClr val="black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创</a:t>
            </a:r>
            <a:r>
              <a:rPr kumimoji="0" lang="en-US" altLang="zh-CN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prstClr val="black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3:4 </a:t>
            </a:r>
            <a:r>
              <a: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prstClr val="black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蛇对女人说：你们不一定死；</a:t>
            </a:r>
            <a:r>
              <a:rPr kumimoji="0" lang="en-US" altLang="zh-CN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prstClr val="black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3:5 </a:t>
            </a:r>
            <a:r>
              <a: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prstClr val="black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因为　神知道，你们吃的日子眼睛就明亮了，你们便如神能知道善恶。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BE52892-D419-49C7-AB73-112702AF47B8}"/>
              </a:ext>
            </a:extLst>
          </p:cNvPr>
          <p:cNvSpPr txBox="1"/>
          <p:nvPr/>
        </p:nvSpPr>
        <p:spPr>
          <a:xfrm>
            <a:off x="5791200" y="645352"/>
            <a:ext cx="31550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撒但的杀手锏是什么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?</a:t>
            </a:r>
          </a:p>
        </p:txBody>
      </p:sp>
      <p:sp>
        <p:nvSpPr>
          <p:cNvPr id="57" name="Freeform 22">
            <a:extLst>
              <a:ext uri="{FF2B5EF4-FFF2-40B4-BE49-F238E27FC236}">
                <a16:creationId xmlns:a16="http://schemas.microsoft.com/office/drawing/2014/main" id="{0DFA8CFF-A96E-42BC-BE4E-BB287A20F86E}"/>
              </a:ext>
            </a:extLst>
          </p:cNvPr>
          <p:cNvSpPr/>
          <p:nvPr/>
        </p:nvSpPr>
        <p:spPr>
          <a:xfrm flipH="1">
            <a:off x="2223316" y="3168951"/>
            <a:ext cx="3017083" cy="2489835"/>
          </a:xfrm>
          <a:custGeom>
            <a:avLst/>
            <a:gdLst>
              <a:gd name="connsiteX0" fmla="*/ 715588 w 1728859"/>
              <a:gd name="connsiteY0" fmla="*/ 1652021 h 2396163"/>
              <a:gd name="connsiteX1" fmla="*/ 773339 w 1728859"/>
              <a:gd name="connsiteY1" fmla="*/ 2325789 h 2396163"/>
              <a:gd name="connsiteX2" fmla="*/ 1620362 w 1728859"/>
              <a:gd name="connsiteY2" fmla="*/ 2277663 h 2396163"/>
              <a:gd name="connsiteX3" fmla="*/ 1668489 w 1728859"/>
              <a:gd name="connsiteY3" fmla="*/ 1459515 h 2396163"/>
              <a:gd name="connsiteX4" fmla="*/ 1167975 w 1728859"/>
              <a:gd name="connsiteY4" fmla="*/ 1170757 h 2396163"/>
              <a:gd name="connsiteX5" fmla="*/ 1004345 w 1728859"/>
              <a:gd name="connsiteY5" fmla="*/ 179355 h 2396163"/>
              <a:gd name="connsiteX6" fmla="*/ 330577 w 1728859"/>
              <a:gd name="connsiteY6" fmla="*/ 44602 h 2396163"/>
              <a:gd name="connsiteX7" fmla="*/ 12943 w 1728859"/>
              <a:gd name="connsiteY7" fmla="*/ 689494 h 2396163"/>
              <a:gd name="connsiteX8" fmla="*/ 744463 w 1728859"/>
              <a:gd name="connsiteY8" fmla="*/ 1286261 h 2396163"/>
              <a:gd name="connsiteX9" fmla="*/ 715588 w 1728859"/>
              <a:gd name="connsiteY9" fmla="*/ 1652021 h 2396163"/>
              <a:gd name="connsiteX0" fmla="*/ 715588 w 1725551"/>
              <a:gd name="connsiteY0" fmla="*/ 1652021 h 2363956"/>
              <a:gd name="connsiteX1" fmla="*/ 830046 w 1725551"/>
              <a:gd name="connsiteY1" fmla="*/ 2269082 h 2363956"/>
              <a:gd name="connsiteX2" fmla="*/ 1620362 w 1725551"/>
              <a:gd name="connsiteY2" fmla="*/ 2277663 h 2363956"/>
              <a:gd name="connsiteX3" fmla="*/ 1668489 w 1725551"/>
              <a:gd name="connsiteY3" fmla="*/ 1459515 h 2363956"/>
              <a:gd name="connsiteX4" fmla="*/ 1167975 w 1725551"/>
              <a:gd name="connsiteY4" fmla="*/ 1170757 h 2363956"/>
              <a:gd name="connsiteX5" fmla="*/ 1004345 w 1725551"/>
              <a:gd name="connsiteY5" fmla="*/ 179355 h 2363956"/>
              <a:gd name="connsiteX6" fmla="*/ 330577 w 1725551"/>
              <a:gd name="connsiteY6" fmla="*/ 44602 h 2363956"/>
              <a:gd name="connsiteX7" fmla="*/ 12943 w 1725551"/>
              <a:gd name="connsiteY7" fmla="*/ 689494 h 2363956"/>
              <a:gd name="connsiteX8" fmla="*/ 744463 w 1725551"/>
              <a:gd name="connsiteY8" fmla="*/ 1286261 h 2363956"/>
              <a:gd name="connsiteX9" fmla="*/ 715588 w 1725551"/>
              <a:gd name="connsiteY9" fmla="*/ 1652021 h 2363956"/>
              <a:gd name="connsiteX0" fmla="*/ 715588 w 1725551"/>
              <a:gd name="connsiteY0" fmla="*/ 1652021 h 2361606"/>
              <a:gd name="connsiteX1" fmla="*/ 830046 w 1725551"/>
              <a:gd name="connsiteY1" fmla="*/ 2269082 h 2361606"/>
              <a:gd name="connsiteX2" fmla="*/ 1620362 w 1725551"/>
              <a:gd name="connsiteY2" fmla="*/ 2277663 h 2361606"/>
              <a:gd name="connsiteX3" fmla="*/ 1668489 w 1725551"/>
              <a:gd name="connsiteY3" fmla="*/ 1459515 h 2361606"/>
              <a:gd name="connsiteX4" fmla="*/ 1167975 w 1725551"/>
              <a:gd name="connsiteY4" fmla="*/ 1170757 h 2361606"/>
              <a:gd name="connsiteX5" fmla="*/ 1004345 w 1725551"/>
              <a:gd name="connsiteY5" fmla="*/ 179355 h 2361606"/>
              <a:gd name="connsiteX6" fmla="*/ 330577 w 1725551"/>
              <a:gd name="connsiteY6" fmla="*/ 44602 h 2361606"/>
              <a:gd name="connsiteX7" fmla="*/ 12943 w 1725551"/>
              <a:gd name="connsiteY7" fmla="*/ 689494 h 2361606"/>
              <a:gd name="connsiteX8" fmla="*/ 744463 w 1725551"/>
              <a:gd name="connsiteY8" fmla="*/ 1286261 h 2361606"/>
              <a:gd name="connsiteX9" fmla="*/ 715588 w 1725551"/>
              <a:gd name="connsiteY9" fmla="*/ 1652021 h 2361606"/>
              <a:gd name="connsiteX0" fmla="*/ 715588 w 1693345"/>
              <a:gd name="connsiteY0" fmla="*/ 1652021 h 2335922"/>
              <a:gd name="connsiteX1" fmla="*/ 830046 w 1693345"/>
              <a:gd name="connsiteY1" fmla="*/ 2269082 h 2335922"/>
              <a:gd name="connsiteX2" fmla="*/ 1535302 w 1693345"/>
              <a:gd name="connsiteY2" fmla="*/ 2228045 h 2335922"/>
              <a:gd name="connsiteX3" fmla="*/ 1668489 w 1693345"/>
              <a:gd name="connsiteY3" fmla="*/ 1459515 h 2335922"/>
              <a:gd name="connsiteX4" fmla="*/ 1167975 w 1693345"/>
              <a:gd name="connsiteY4" fmla="*/ 1170757 h 2335922"/>
              <a:gd name="connsiteX5" fmla="*/ 1004345 w 1693345"/>
              <a:gd name="connsiteY5" fmla="*/ 179355 h 2335922"/>
              <a:gd name="connsiteX6" fmla="*/ 330577 w 1693345"/>
              <a:gd name="connsiteY6" fmla="*/ 44602 h 2335922"/>
              <a:gd name="connsiteX7" fmla="*/ 12943 w 1693345"/>
              <a:gd name="connsiteY7" fmla="*/ 689494 h 2335922"/>
              <a:gd name="connsiteX8" fmla="*/ 744463 w 1693345"/>
              <a:gd name="connsiteY8" fmla="*/ 1286261 h 2335922"/>
              <a:gd name="connsiteX9" fmla="*/ 715588 w 1693345"/>
              <a:gd name="connsiteY9" fmla="*/ 1652021 h 2335922"/>
              <a:gd name="connsiteX0" fmla="*/ 715588 w 1700102"/>
              <a:gd name="connsiteY0" fmla="*/ 1652021 h 2340802"/>
              <a:gd name="connsiteX1" fmla="*/ 830046 w 1700102"/>
              <a:gd name="connsiteY1" fmla="*/ 2269082 h 2340802"/>
              <a:gd name="connsiteX2" fmla="*/ 1535302 w 1700102"/>
              <a:gd name="connsiteY2" fmla="*/ 2228045 h 2340802"/>
              <a:gd name="connsiteX3" fmla="*/ 1668489 w 1700102"/>
              <a:gd name="connsiteY3" fmla="*/ 1459515 h 2340802"/>
              <a:gd name="connsiteX4" fmla="*/ 1167975 w 1700102"/>
              <a:gd name="connsiteY4" fmla="*/ 1170757 h 2340802"/>
              <a:gd name="connsiteX5" fmla="*/ 1004345 w 1700102"/>
              <a:gd name="connsiteY5" fmla="*/ 179355 h 2340802"/>
              <a:gd name="connsiteX6" fmla="*/ 330577 w 1700102"/>
              <a:gd name="connsiteY6" fmla="*/ 44602 h 2340802"/>
              <a:gd name="connsiteX7" fmla="*/ 12943 w 1700102"/>
              <a:gd name="connsiteY7" fmla="*/ 689494 h 2340802"/>
              <a:gd name="connsiteX8" fmla="*/ 744463 w 1700102"/>
              <a:gd name="connsiteY8" fmla="*/ 1286261 h 2340802"/>
              <a:gd name="connsiteX9" fmla="*/ 715588 w 1700102"/>
              <a:gd name="connsiteY9" fmla="*/ 1652021 h 2340802"/>
              <a:gd name="connsiteX0" fmla="*/ 715588 w 1693345"/>
              <a:gd name="connsiteY0" fmla="*/ 1652021 h 2308199"/>
              <a:gd name="connsiteX1" fmla="*/ 830046 w 1693345"/>
              <a:gd name="connsiteY1" fmla="*/ 2219464 h 2308199"/>
              <a:gd name="connsiteX2" fmla="*/ 1535302 w 1693345"/>
              <a:gd name="connsiteY2" fmla="*/ 2228045 h 2308199"/>
              <a:gd name="connsiteX3" fmla="*/ 1668489 w 1693345"/>
              <a:gd name="connsiteY3" fmla="*/ 1459515 h 2308199"/>
              <a:gd name="connsiteX4" fmla="*/ 1167975 w 1693345"/>
              <a:gd name="connsiteY4" fmla="*/ 1170757 h 2308199"/>
              <a:gd name="connsiteX5" fmla="*/ 1004345 w 1693345"/>
              <a:gd name="connsiteY5" fmla="*/ 179355 h 2308199"/>
              <a:gd name="connsiteX6" fmla="*/ 330577 w 1693345"/>
              <a:gd name="connsiteY6" fmla="*/ 44602 h 2308199"/>
              <a:gd name="connsiteX7" fmla="*/ 12943 w 1693345"/>
              <a:gd name="connsiteY7" fmla="*/ 689494 h 2308199"/>
              <a:gd name="connsiteX8" fmla="*/ 744463 w 1693345"/>
              <a:gd name="connsiteY8" fmla="*/ 1286261 h 2308199"/>
              <a:gd name="connsiteX9" fmla="*/ 715588 w 1693345"/>
              <a:gd name="connsiteY9" fmla="*/ 1652021 h 2308199"/>
              <a:gd name="connsiteX0" fmla="*/ 715588 w 1693345"/>
              <a:gd name="connsiteY0" fmla="*/ 1652021 h 2323211"/>
              <a:gd name="connsiteX1" fmla="*/ 830046 w 1693345"/>
              <a:gd name="connsiteY1" fmla="*/ 2219464 h 2323211"/>
              <a:gd name="connsiteX2" fmla="*/ 1535302 w 1693345"/>
              <a:gd name="connsiteY2" fmla="*/ 2228045 h 2323211"/>
              <a:gd name="connsiteX3" fmla="*/ 1668489 w 1693345"/>
              <a:gd name="connsiteY3" fmla="*/ 1459515 h 2323211"/>
              <a:gd name="connsiteX4" fmla="*/ 1167975 w 1693345"/>
              <a:gd name="connsiteY4" fmla="*/ 1170757 h 2323211"/>
              <a:gd name="connsiteX5" fmla="*/ 1004345 w 1693345"/>
              <a:gd name="connsiteY5" fmla="*/ 179355 h 2323211"/>
              <a:gd name="connsiteX6" fmla="*/ 330577 w 1693345"/>
              <a:gd name="connsiteY6" fmla="*/ 44602 h 2323211"/>
              <a:gd name="connsiteX7" fmla="*/ 12943 w 1693345"/>
              <a:gd name="connsiteY7" fmla="*/ 689494 h 2323211"/>
              <a:gd name="connsiteX8" fmla="*/ 744463 w 1693345"/>
              <a:gd name="connsiteY8" fmla="*/ 1286261 h 2323211"/>
              <a:gd name="connsiteX9" fmla="*/ 715588 w 1693345"/>
              <a:gd name="connsiteY9" fmla="*/ 1652021 h 2323211"/>
              <a:gd name="connsiteX0" fmla="*/ 715588 w 1621453"/>
              <a:gd name="connsiteY0" fmla="*/ 1652021 h 2315753"/>
              <a:gd name="connsiteX1" fmla="*/ 830046 w 1621453"/>
              <a:gd name="connsiteY1" fmla="*/ 2219464 h 2315753"/>
              <a:gd name="connsiteX2" fmla="*/ 1535302 w 1621453"/>
              <a:gd name="connsiteY2" fmla="*/ 2228045 h 2315753"/>
              <a:gd name="connsiteX3" fmla="*/ 1569252 w 1621453"/>
              <a:gd name="connsiteY3" fmla="*/ 1580018 h 2315753"/>
              <a:gd name="connsiteX4" fmla="*/ 1167975 w 1621453"/>
              <a:gd name="connsiteY4" fmla="*/ 1170757 h 2315753"/>
              <a:gd name="connsiteX5" fmla="*/ 1004345 w 1621453"/>
              <a:gd name="connsiteY5" fmla="*/ 179355 h 2315753"/>
              <a:gd name="connsiteX6" fmla="*/ 330577 w 1621453"/>
              <a:gd name="connsiteY6" fmla="*/ 44602 h 2315753"/>
              <a:gd name="connsiteX7" fmla="*/ 12943 w 1621453"/>
              <a:gd name="connsiteY7" fmla="*/ 689494 h 2315753"/>
              <a:gd name="connsiteX8" fmla="*/ 744463 w 1621453"/>
              <a:gd name="connsiteY8" fmla="*/ 1286261 h 2315753"/>
              <a:gd name="connsiteX9" fmla="*/ 715588 w 1621453"/>
              <a:gd name="connsiteY9" fmla="*/ 1652021 h 2315753"/>
              <a:gd name="connsiteX0" fmla="*/ 715388 w 1621253"/>
              <a:gd name="connsiteY0" fmla="*/ 1627402 h 2291134"/>
              <a:gd name="connsiteX1" fmla="*/ 829846 w 1621253"/>
              <a:gd name="connsiteY1" fmla="*/ 2194845 h 2291134"/>
              <a:gd name="connsiteX2" fmla="*/ 1535102 w 1621253"/>
              <a:gd name="connsiteY2" fmla="*/ 2203426 h 2291134"/>
              <a:gd name="connsiteX3" fmla="*/ 1569052 w 1621253"/>
              <a:gd name="connsiteY3" fmla="*/ 1555399 h 2291134"/>
              <a:gd name="connsiteX4" fmla="*/ 1167775 w 1621253"/>
              <a:gd name="connsiteY4" fmla="*/ 1146138 h 2291134"/>
              <a:gd name="connsiteX5" fmla="*/ 975791 w 1621253"/>
              <a:gd name="connsiteY5" fmla="*/ 253973 h 2291134"/>
              <a:gd name="connsiteX6" fmla="*/ 330377 w 1621253"/>
              <a:gd name="connsiteY6" fmla="*/ 19983 h 2291134"/>
              <a:gd name="connsiteX7" fmla="*/ 12743 w 1621253"/>
              <a:gd name="connsiteY7" fmla="*/ 664875 h 2291134"/>
              <a:gd name="connsiteX8" fmla="*/ 744263 w 1621253"/>
              <a:gd name="connsiteY8" fmla="*/ 1261642 h 2291134"/>
              <a:gd name="connsiteX9" fmla="*/ 715388 w 1621253"/>
              <a:gd name="connsiteY9" fmla="*/ 1627402 h 2291134"/>
              <a:gd name="connsiteX0" fmla="*/ 712665 w 1618530"/>
              <a:gd name="connsiteY0" fmla="*/ 1505158 h 2168890"/>
              <a:gd name="connsiteX1" fmla="*/ 827123 w 1618530"/>
              <a:gd name="connsiteY1" fmla="*/ 2072601 h 2168890"/>
              <a:gd name="connsiteX2" fmla="*/ 1532379 w 1618530"/>
              <a:gd name="connsiteY2" fmla="*/ 2081182 h 2168890"/>
              <a:gd name="connsiteX3" fmla="*/ 1566329 w 1618530"/>
              <a:gd name="connsiteY3" fmla="*/ 1433155 h 2168890"/>
              <a:gd name="connsiteX4" fmla="*/ 1165052 w 1618530"/>
              <a:gd name="connsiteY4" fmla="*/ 1023894 h 2168890"/>
              <a:gd name="connsiteX5" fmla="*/ 973068 w 1618530"/>
              <a:gd name="connsiteY5" fmla="*/ 131729 h 2168890"/>
              <a:gd name="connsiteX6" fmla="*/ 405626 w 1618530"/>
              <a:gd name="connsiteY6" fmla="*/ 46595 h 2168890"/>
              <a:gd name="connsiteX7" fmla="*/ 10020 w 1618530"/>
              <a:gd name="connsiteY7" fmla="*/ 542631 h 2168890"/>
              <a:gd name="connsiteX8" fmla="*/ 741540 w 1618530"/>
              <a:gd name="connsiteY8" fmla="*/ 1139398 h 2168890"/>
              <a:gd name="connsiteX9" fmla="*/ 712665 w 1618530"/>
              <a:gd name="connsiteY9" fmla="*/ 1505158 h 2168890"/>
              <a:gd name="connsiteX0" fmla="*/ 490167 w 1396032"/>
              <a:gd name="connsiteY0" fmla="*/ 1508691 h 2172423"/>
              <a:gd name="connsiteX1" fmla="*/ 604625 w 1396032"/>
              <a:gd name="connsiteY1" fmla="*/ 2076134 h 2172423"/>
              <a:gd name="connsiteX2" fmla="*/ 1309881 w 1396032"/>
              <a:gd name="connsiteY2" fmla="*/ 2084715 h 2172423"/>
              <a:gd name="connsiteX3" fmla="*/ 1343831 w 1396032"/>
              <a:gd name="connsiteY3" fmla="*/ 1436688 h 2172423"/>
              <a:gd name="connsiteX4" fmla="*/ 942554 w 1396032"/>
              <a:gd name="connsiteY4" fmla="*/ 1027427 h 2172423"/>
              <a:gd name="connsiteX5" fmla="*/ 750570 w 1396032"/>
              <a:gd name="connsiteY5" fmla="*/ 135262 h 2172423"/>
              <a:gd name="connsiteX6" fmla="*/ 183128 w 1396032"/>
              <a:gd name="connsiteY6" fmla="*/ 50128 h 2172423"/>
              <a:gd name="connsiteX7" fmla="*/ 21438 w 1396032"/>
              <a:gd name="connsiteY7" fmla="*/ 595783 h 2172423"/>
              <a:gd name="connsiteX8" fmla="*/ 519042 w 1396032"/>
              <a:gd name="connsiteY8" fmla="*/ 1142931 h 2172423"/>
              <a:gd name="connsiteX9" fmla="*/ 490167 w 1396032"/>
              <a:gd name="connsiteY9" fmla="*/ 1508691 h 2172423"/>
              <a:gd name="connsiteX0" fmla="*/ 490167 w 1396032"/>
              <a:gd name="connsiteY0" fmla="*/ 1508691 h 2172423"/>
              <a:gd name="connsiteX1" fmla="*/ 604625 w 1396032"/>
              <a:gd name="connsiteY1" fmla="*/ 2076134 h 2172423"/>
              <a:gd name="connsiteX2" fmla="*/ 1309881 w 1396032"/>
              <a:gd name="connsiteY2" fmla="*/ 2084715 h 2172423"/>
              <a:gd name="connsiteX3" fmla="*/ 1343831 w 1396032"/>
              <a:gd name="connsiteY3" fmla="*/ 1436688 h 2172423"/>
              <a:gd name="connsiteX4" fmla="*/ 942554 w 1396032"/>
              <a:gd name="connsiteY4" fmla="*/ 1027427 h 2172423"/>
              <a:gd name="connsiteX5" fmla="*/ 750570 w 1396032"/>
              <a:gd name="connsiteY5" fmla="*/ 135262 h 2172423"/>
              <a:gd name="connsiteX6" fmla="*/ 183128 w 1396032"/>
              <a:gd name="connsiteY6" fmla="*/ 50128 h 2172423"/>
              <a:gd name="connsiteX7" fmla="*/ 21438 w 1396032"/>
              <a:gd name="connsiteY7" fmla="*/ 595783 h 2172423"/>
              <a:gd name="connsiteX8" fmla="*/ 547395 w 1396032"/>
              <a:gd name="connsiteY8" fmla="*/ 1121666 h 2172423"/>
              <a:gd name="connsiteX9" fmla="*/ 490167 w 1396032"/>
              <a:gd name="connsiteY9" fmla="*/ 1508691 h 2172423"/>
              <a:gd name="connsiteX0" fmla="*/ 490167 w 1396032"/>
              <a:gd name="connsiteY0" fmla="*/ 1508691 h 2156745"/>
              <a:gd name="connsiteX1" fmla="*/ 604625 w 1396032"/>
              <a:gd name="connsiteY1" fmla="*/ 2076134 h 2156745"/>
              <a:gd name="connsiteX2" fmla="*/ 1309881 w 1396032"/>
              <a:gd name="connsiteY2" fmla="*/ 2084715 h 2156745"/>
              <a:gd name="connsiteX3" fmla="*/ 1343831 w 1396032"/>
              <a:gd name="connsiteY3" fmla="*/ 1436688 h 2156745"/>
              <a:gd name="connsiteX4" fmla="*/ 942554 w 1396032"/>
              <a:gd name="connsiteY4" fmla="*/ 1027427 h 2156745"/>
              <a:gd name="connsiteX5" fmla="*/ 750570 w 1396032"/>
              <a:gd name="connsiteY5" fmla="*/ 135262 h 2156745"/>
              <a:gd name="connsiteX6" fmla="*/ 183128 w 1396032"/>
              <a:gd name="connsiteY6" fmla="*/ 50128 h 2156745"/>
              <a:gd name="connsiteX7" fmla="*/ 21438 w 1396032"/>
              <a:gd name="connsiteY7" fmla="*/ 595783 h 2156745"/>
              <a:gd name="connsiteX8" fmla="*/ 547395 w 1396032"/>
              <a:gd name="connsiteY8" fmla="*/ 1121666 h 2156745"/>
              <a:gd name="connsiteX9" fmla="*/ 490167 w 1396032"/>
              <a:gd name="connsiteY9" fmla="*/ 1508691 h 2156745"/>
              <a:gd name="connsiteX0" fmla="*/ 490167 w 1396032"/>
              <a:gd name="connsiteY0" fmla="*/ 1508691 h 2156745"/>
              <a:gd name="connsiteX1" fmla="*/ 604625 w 1396032"/>
              <a:gd name="connsiteY1" fmla="*/ 2076134 h 2156745"/>
              <a:gd name="connsiteX2" fmla="*/ 1309881 w 1396032"/>
              <a:gd name="connsiteY2" fmla="*/ 2084715 h 2156745"/>
              <a:gd name="connsiteX3" fmla="*/ 1343831 w 1396032"/>
              <a:gd name="connsiteY3" fmla="*/ 1436688 h 2156745"/>
              <a:gd name="connsiteX4" fmla="*/ 942554 w 1396032"/>
              <a:gd name="connsiteY4" fmla="*/ 1027427 h 2156745"/>
              <a:gd name="connsiteX5" fmla="*/ 750570 w 1396032"/>
              <a:gd name="connsiteY5" fmla="*/ 135262 h 2156745"/>
              <a:gd name="connsiteX6" fmla="*/ 183128 w 1396032"/>
              <a:gd name="connsiteY6" fmla="*/ 50128 h 2156745"/>
              <a:gd name="connsiteX7" fmla="*/ 21438 w 1396032"/>
              <a:gd name="connsiteY7" fmla="*/ 595783 h 2156745"/>
              <a:gd name="connsiteX8" fmla="*/ 547395 w 1396032"/>
              <a:gd name="connsiteY8" fmla="*/ 1121666 h 2156745"/>
              <a:gd name="connsiteX9" fmla="*/ 490167 w 1396032"/>
              <a:gd name="connsiteY9" fmla="*/ 1508691 h 2156745"/>
              <a:gd name="connsiteX0" fmla="*/ 562308 w 1468173"/>
              <a:gd name="connsiteY0" fmla="*/ 1509704 h 2157758"/>
              <a:gd name="connsiteX1" fmla="*/ 676766 w 1468173"/>
              <a:gd name="connsiteY1" fmla="*/ 2077147 h 2157758"/>
              <a:gd name="connsiteX2" fmla="*/ 1382022 w 1468173"/>
              <a:gd name="connsiteY2" fmla="*/ 2085728 h 2157758"/>
              <a:gd name="connsiteX3" fmla="*/ 1415972 w 1468173"/>
              <a:gd name="connsiteY3" fmla="*/ 1437701 h 2157758"/>
              <a:gd name="connsiteX4" fmla="*/ 1014695 w 1468173"/>
              <a:gd name="connsiteY4" fmla="*/ 1028440 h 2157758"/>
              <a:gd name="connsiteX5" fmla="*/ 822711 w 1468173"/>
              <a:gd name="connsiteY5" fmla="*/ 136275 h 2157758"/>
              <a:gd name="connsiteX6" fmla="*/ 255269 w 1468173"/>
              <a:gd name="connsiteY6" fmla="*/ 51141 h 2157758"/>
              <a:gd name="connsiteX7" fmla="*/ 15607 w 1468173"/>
              <a:gd name="connsiteY7" fmla="*/ 610973 h 2157758"/>
              <a:gd name="connsiteX8" fmla="*/ 619536 w 1468173"/>
              <a:gd name="connsiteY8" fmla="*/ 1122679 h 2157758"/>
              <a:gd name="connsiteX9" fmla="*/ 562308 w 1468173"/>
              <a:gd name="connsiteY9" fmla="*/ 1509704 h 2157758"/>
              <a:gd name="connsiteX0" fmla="*/ 575371 w 1481236"/>
              <a:gd name="connsiteY0" fmla="*/ 1530091 h 2178145"/>
              <a:gd name="connsiteX1" fmla="*/ 689829 w 1481236"/>
              <a:gd name="connsiteY1" fmla="*/ 2097534 h 2178145"/>
              <a:gd name="connsiteX2" fmla="*/ 1395085 w 1481236"/>
              <a:gd name="connsiteY2" fmla="*/ 2106115 h 2178145"/>
              <a:gd name="connsiteX3" fmla="*/ 1429035 w 1481236"/>
              <a:gd name="connsiteY3" fmla="*/ 1458088 h 2178145"/>
              <a:gd name="connsiteX4" fmla="*/ 1027758 w 1481236"/>
              <a:gd name="connsiteY4" fmla="*/ 1048827 h 2178145"/>
              <a:gd name="connsiteX5" fmla="*/ 835774 w 1481236"/>
              <a:gd name="connsiteY5" fmla="*/ 156662 h 2178145"/>
              <a:gd name="connsiteX6" fmla="*/ 154918 w 1481236"/>
              <a:gd name="connsiteY6" fmla="*/ 43174 h 2178145"/>
              <a:gd name="connsiteX7" fmla="*/ 28670 w 1481236"/>
              <a:gd name="connsiteY7" fmla="*/ 631360 h 2178145"/>
              <a:gd name="connsiteX8" fmla="*/ 632599 w 1481236"/>
              <a:gd name="connsiteY8" fmla="*/ 1143066 h 2178145"/>
              <a:gd name="connsiteX9" fmla="*/ 575371 w 1481236"/>
              <a:gd name="connsiteY9" fmla="*/ 1530091 h 2178145"/>
              <a:gd name="connsiteX0" fmla="*/ 1967282 w 2873147"/>
              <a:gd name="connsiteY0" fmla="*/ 1908992 h 2557046"/>
              <a:gd name="connsiteX1" fmla="*/ 2081740 w 2873147"/>
              <a:gd name="connsiteY1" fmla="*/ 2476435 h 2557046"/>
              <a:gd name="connsiteX2" fmla="*/ 2786996 w 2873147"/>
              <a:gd name="connsiteY2" fmla="*/ 2485016 h 2557046"/>
              <a:gd name="connsiteX3" fmla="*/ 2820946 w 2873147"/>
              <a:gd name="connsiteY3" fmla="*/ 1836989 h 2557046"/>
              <a:gd name="connsiteX4" fmla="*/ 2419669 w 2873147"/>
              <a:gd name="connsiteY4" fmla="*/ 1427728 h 2557046"/>
              <a:gd name="connsiteX5" fmla="*/ 2227685 w 2873147"/>
              <a:gd name="connsiteY5" fmla="*/ 535563 h 2557046"/>
              <a:gd name="connsiteX6" fmla="*/ 8652 w 2873147"/>
              <a:gd name="connsiteY6" fmla="*/ 10949 h 2557046"/>
              <a:gd name="connsiteX7" fmla="*/ 1420581 w 2873147"/>
              <a:gd name="connsiteY7" fmla="*/ 1010261 h 2557046"/>
              <a:gd name="connsiteX8" fmla="*/ 2024510 w 2873147"/>
              <a:gd name="connsiteY8" fmla="*/ 1521967 h 2557046"/>
              <a:gd name="connsiteX9" fmla="*/ 1967282 w 2873147"/>
              <a:gd name="connsiteY9" fmla="*/ 1908992 h 2557046"/>
              <a:gd name="connsiteX0" fmla="*/ 2155757 w 3061622"/>
              <a:gd name="connsiteY0" fmla="*/ 1922168 h 2570222"/>
              <a:gd name="connsiteX1" fmla="*/ 2270215 w 3061622"/>
              <a:gd name="connsiteY1" fmla="*/ 2489611 h 2570222"/>
              <a:gd name="connsiteX2" fmla="*/ 2975471 w 3061622"/>
              <a:gd name="connsiteY2" fmla="*/ 2498192 h 2570222"/>
              <a:gd name="connsiteX3" fmla="*/ 3009421 w 3061622"/>
              <a:gd name="connsiteY3" fmla="*/ 1850165 h 2570222"/>
              <a:gd name="connsiteX4" fmla="*/ 2608144 w 3061622"/>
              <a:gd name="connsiteY4" fmla="*/ 1440904 h 2570222"/>
              <a:gd name="connsiteX5" fmla="*/ 2416160 w 3061622"/>
              <a:gd name="connsiteY5" fmla="*/ 548739 h 2570222"/>
              <a:gd name="connsiteX6" fmla="*/ 197127 w 3061622"/>
              <a:gd name="connsiteY6" fmla="*/ 24125 h 2570222"/>
              <a:gd name="connsiteX7" fmla="*/ 155940 w 3061622"/>
              <a:gd name="connsiteY7" fmla="*/ 1321148 h 2570222"/>
              <a:gd name="connsiteX8" fmla="*/ 2212985 w 3061622"/>
              <a:gd name="connsiteY8" fmla="*/ 1535143 h 2570222"/>
              <a:gd name="connsiteX9" fmla="*/ 2155757 w 3061622"/>
              <a:gd name="connsiteY9" fmla="*/ 1922168 h 2570222"/>
              <a:gd name="connsiteX0" fmla="*/ 2155757 w 3061622"/>
              <a:gd name="connsiteY0" fmla="*/ 1922168 h 2570222"/>
              <a:gd name="connsiteX1" fmla="*/ 2270215 w 3061622"/>
              <a:gd name="connsiteY1" fmla="*/ 2489611 h 2570222"/>
              <a:gd name="connsiteX2" fmla="*/ 2975471 w 3061622"/>
              <a:gd name="connsiteY2" fmla="*/ 2498192 h 2570222"/>
              <a:gd name="connsiteX3" fmla="*/ 3009421 w 3061622"/>
              <a:gd name="connsiteY3" fmla="*/ 1850165 h 2570222"/>
              <a:gd name="connsiteX4" fmla="*/ 2608144 w 3061622"/>
              <a:gd name="connsiteY4" fmla="*/ 1440904 h 2570222"/>
              <a:gd name="connsiteX5" fmla="*/ 2416160 w 3061622"/>
              <a:gd name="connsiteY5" fmla="*/ 548739 h 2570222"/>
              <a:gd name="connsiteX6" fmla="*/ 197127 w 3061622"/>
              <a:gd name="connsiteY6" fmla="*/ 24125 h 2570222"/>
              <a:gd name="connsiteX7" fmla="*/ 155940 w 3061622"/>
              <a:gd name="connsiteY7" fmla="*/ 1321148 h 2570222"/>
              <a:gd name="connsiteX8" fmla="*/ 1284408 w 3061622"/>
              <a:gd name="connsiteY8" fmla="*/ 1450083 h 2570222"/>
              <a:gd name="connsiteX9" fmla="*/ 2155757 w 3061622"/>
              <a:gd name="connsiteY9" fmla="*/ 1922168 h 2570222"/>
              <a:gd name="connsiteX0" fmla="*/ 1992724 w 3061622"/>
              <a:gd name="connsiteY0" fmla="*/ 1929256 h 2569812"/>
              <a:gd name="connsiteX1" fmla="*/ 2270215 w 3061622"/>
              <a:gd name="connsiteY1" fmla="*/ 2489611 h 2569812"/>
              <a:gd name="connsiteX2" fmla="*/ 2975471 w 3061622"/>
              <a:gd name="connsiteY2" fmla="*/ 2498192 h 2569812"/>
              <a:gd name="connsiteX3" fmla="*/ 3009421 w 3061622"/>
              <a:gd name="connsiteY3" fmla="*/ 1850165 h 2569812"/>
              <a:gd name="connsiteX4" fmla="*/ 2608144 w 3061622"/>
              <a:gd name="connsiteY4" fmla="*/ 1440904 h 2569812"/>
              <a:gd name="connsiteX5" fmla="*/ 2416160 w 3061622"/>
              <a:gd name="connsiteY5" fmla="*/ 548739 h 2569812"/>
              <a:gd name="connsiteX6" fmla="*/ 197127 w 3061622"/>
              <a:gd name="connsiteY6" fmla="*/ 24125 h 2569812"/>
              <a:gd name="connsiteX7" fmla="*/ 155940 w 3061622"/>
              <a:gd name="connsiteY7" fmla="*/ 1321148 h 2569812"/>
              <a:gd name="connsiteX8" fmla="*/ 1284408 w 3061622"/>
              <a:gd name="connsiteY8" fmla="*/ 1450083 h 2569812"/>
              <a:gd name="connsiteX9" fmla="*/ 1992724 w 3061622"/>
              <a:gd name="connsiteY9" fmla="*/ 1929256 h 2569812"/>
              <a:gd name="connsiteX0" fmla="*/ 1993237 w 3062135"/>
              <a:gd name="connsiteY0" fmla="*/ 1945524 h 2586080"/>
              <a:gd name="connsiteX1" fmla="*/ 2270728 w 3062135"/>
              <a:gd name="connsiteY1" fmla="*/ 2505879 h 2586080"/>
              <a:gd name="connsiteX2" fmla="*/ 2975984 w 3062135"/>
              <a:gd name="connsiteY2" fmla="*/ 2514460 h 2586080"/>
              <a:gd name="connsiteX3" fmla="*/ 3009934 w 3062135"/>
              <a:gd name="connsiteY3" fmla="*/ 1866433 h 2586080"/>
              <a:gd name="connsiteX4" fmla="*/ 2608657 w 3062135"/>
              <a:gd name="connsiteY4" fmla="*/ 1457172 h 2586080"/>
              <a:gd name="connsiteX5" fmla="*/ 2423761 w 3062135"/>
              <a:gd name="connsiteY5" fmla="*/ 430328 h 2586080"/>
              <a:gd name="connsiteX6" fmla="*/ 197640 w 3062135"/>
              <a:gd name="connsiteY6" fmla="*/ 40393 h 2586080"/>
              <a:gd name="connsiteX7" fmla="*/ 156453 w 3062135"/>
              <a:gd name="connsiteY7" fmla="*/ 1337416 h 2586080"/>
              <a:gd name="connsiteX8" fmla="*/ 1284921 w 3062135"/>
              <a:gd name="connsiteY8" fmla="*/ 1466351 h 2586080"/>
              <a:gd name="connsiteX9" fmla="*/ 1993237 w 3062135"/>
              <a:gd name="connsiteY9" fmla="*/ 1945524 h 2586080"/>
              <a:gd name="connsiteX0" fmla="*/ 1993237 w 3062135"/>
              <a:gd name="connsiteY0" fmla="*/ 1941201 h 2581757"/>
              <a:gd name="connsiteX1" fmla="*/ 2270728 w 3062135"/>
              <a:gd name="connsiteY1" fmla="*/ 2501556 h 2581757"/>
              <a:gd name="connsiteX2" fmla="*/ 2975984 w 3062135"/>
              <a:gd name="connsiteY2" fmla="*/ 2510137 h 2581757"/>
              <a:gd name="connsiteX3" fmla="*/ 3009934 w 3062135"/>
              <a:gd name="connsiteY3" fmla="*/ 1862110 h 2581757"/>
              <a:gd name="connsiteX4" fmla="*/ 2608657 w 3062135"/>
              <a:gd name="connsiteY4" fmla="*/ 1452849 h 2581757"/>
              <a:gd name="connsiteX5" fmla="*/ 2423761 w 3062135"/>
              <a:gd name="connsiteY5" fmla="*/ 426005 h 2581757"/>
              <a:gd name="connsiteX6" fmla="*/ 197640 w 3062135"/>
              <a:gd name="connsiteY6" fmla="*/ 36070 h 2581757"/>
              <a:gd name="connsiteX7" fmla="*/ 156453 w 3062135"/>
              <a:gd name="connsiteY7" fmla="*/ 1333093 h 2581757"/>
              <a:gd name="connsiteX8" fmla="*/ 1284921 w 3062135"/>
              <a:gd name="connsiteY8" fmla="*/ 1462028 h 2581757"/>
              <a:gd name="connsiteX9" fmla="*/ 1993237 w 3062135"/>
              <a:gd name="connsiteY9" fmla="*/ 1941201 h 2581757"/>
              <a:gd name="connsiteX0" fmla="*/ 1974842 w 3043740"/>
              <a:gd name="connsiteY0" fmla="*/ 1965378 h 2605934"/>
              <a:gd name="connsiteX1" fmla="*/ 2252333 w 3043740"/>
              <a:gd name="connsiteY1" fmla="*/ 2525733 h 2605934"/>
              <a:gd name="connsiteX2" fmla="*/ 2957589 w 3043740"/>
              <a:gd name="connsiteY2" fmla="*/ 2534314 h 2605934"/>
              <a:gd name="connsiteX3" fmla="*/ 2991539 w 3043740"/>
              <a:gd name="connsiteY3" fmla="*/ 1886287 h 2605934"/>
              <a:gd name="connsiteX4" fmla="*/ 2590262 w 3043740"/>
              <a:gd name="connsiteY4" fmla="*/ 1477026 h 2605934"/>
              <a:gd name="connsiteX5" fmla="*/ 2150184 w 3043740"/>
              <a:gd name="connsiteY5" fmla="*/ 308415 h 2605934"/>
              <a:gd name="connsiteX6" fmla="*/ 179245 w 3043740"/>
              <a:gd name="connsiteY6" fmla="*/ 60247 h 2605934"/>
              <a:gd name="connsiteX7" fmla="*/ 138058 w 3043740"/>
              <a:gd name="connsiteY7" fmla="*/ 1357270 h 2605934"/>
              <a:gd name="connsiteX8" fmla="*/ 1266526 w 3043740"/>
              <a:gd name="connsiteY8" fmla="*/ 1486205 h 2605934"/>
              <a:gd name="connsiteX9" fmla="*/ 1974842 w 3043740"/>
              <a:gd name="connsiteY9" fmla="*/ 1965378 h 2605934"/>
              <a:gd name="connsiteX0" fmla="*/ 1962661 w 3031559"/>
              <a:gd name="connsiteY0" fmla="*/ 1959479 h 2600035"/>
              <a:gd name="connsiteX1" fmla="*/ 2240152 w 3031559"/>
              <a:gd name="connsiteY1" fmla="*/ 2519834 h 2600035"/>
              <a:gd name="connsiteX2" fmla="*/ 2945408 w 3031559"/>
              <a:gd name="connsiteY2" fmla="*/ 2528415 h 2600035"/>
              <a:gd name="connsiteX3" fmla="*/ 2979358 w 3031559"/>
              <a:gd name="connsiteY3" fmla="*/ 1880388 h 2600035"/>
              <a:gd name="connsiteX4" fmla="*/ 2578081 w 3031559"/>
              <a:gd name="connsiteY4" fmla="*/ 1471127 h 2600035"/>
              <a:gd name="connsiteX5" fmla="*/ 2138003 w 3031559"/>
              <a:gd name="connsiteY5" fmla="*/ 302516 h 2600035"/>
              <a:gd name="connsiteX6" fmla="*/ 167064 w 3031559"/>
              <a:gd name="connsiteY6" fmla="*/ 54348 h 2600035"/>
              <a:gd name="connsiteX7" fmla="*/ 125877 w 3031559"/>
              <a:gd name="connsiteY7" fmla="*/ 1351371 h 2600035"/>
              <a:gd name="connsiteX8" fmla="*/ 1254345 w 3031559"/>
              <a:gd name="connsiteY8" fmla="*/ 1480306 h 2600035"/>
              <a:gd name="connsiteX9" fmla="*/ 1962661 w 3031559"/>
              <a:gd name="connsiteY9" fmla="*/ 1959479 h 2600035"/>
              <a:gd name="connsiteX0" fmla="*/ 1941165 w 3010063"/>
              <a:gd name="connsiteY0" fmla="*/ 1882305 h 2522861"/>
              <a:gd name="connsiteX1" fmla="*/ 2218656 w 3010063"/>
              <a:gd name="connsiteY1" fmla="*/ 2442660 h 2522861"/>
              <a:gd name="connsiteX2" fmla="*/ 2923912 w 3010063"/>
              <a:gd name="connsiteY2" fmla="*/ 2451241 h 2522861"/>
              <a:gd name="connsiteX3" fmla="*/ 2957862 w 3010063"/>
              <a:gd name="connsiteY3" fmla="*/ 1803214 h 2522861"/>
              <a:gd name="connsiteX4" fmla="*/ 2556585 w 3010063"/>
              <a:gd name="connsiteY4" fmla="*/ 1393953 h 2522861"/>
              <a:gd name="connsiteX5" fmla="*/ 2116507 w 3010063"/>
              <a:gd name="connsiteY5" fmla="*/ 225342 h 2522861"/>
              <a:gd name="connsiteX6" fmla="*/ 181009 w 3010063"/>
              <a:gd name="connsiteY6" fmla="*/ 83500 h 2522861"/>
              <a:gd name="connsiteX7" fmla="*/ 104381 w 3010063"/>
              <a:gd name="connsiteY7" fmla="*/ 1274197 h 2522861"/>
              <a:gd name="connsiteX8" fmla="*/ 1232849 w 3010063"/>
              <a:gd name="connsiteY8" fmla="*/ 1403132 h 2522861"/>
              <a:gd name="connsiteX9" fmla="*/ 1941165 w 3010063"/>
              <a:gd name="connsiteY9" fmla="*/ 1882305 h 2522861"/>
              <a:gd name="connsiteX0" fmla="*/ 1939232 w 3008130"/>
              <a:gd name="connsiteY0" fmla="*/ 1868094 h 2508650"/>
              <a:gd name="connsiteX1" fmla="*/ 2216723 w 3008130"/>
              <a:gd name="connsiteY1" fmla="*/ 2428449 h 2508650"/>
              <a:gd name="connsiteX2" fmla="*/ 2921979 w 3008130"/>
              <a:gd name="connsiteY2" fmla="*/ 2437030 h 2508650"/>
              <a:gd name="connsiteX3" fmla="*/ 2955929 w 3008130"/>
              <a:gd name="connsiteY3" fmla="*/ 1789003 h 2508650"/>
              <a:gd name="connsiteX4" fmla="*/ 2554652 w 3008130"/>
              <a:gd name="connsiteY4" fmla="*/ 1379742 h 2508650"/>
              <a:gd name="connsiteX5" fmla="*/ 1916100 w 3008130"/>
              <a:gd name="connsiteY5" fmla="*/ 274926 h 2508650"/>
              <a:gd name="connsiteX6" fmla="*/ 179076 w 3008130"/>
              <a:gd name="connsiteY6" fmla="*/ 69289 h 2508650"/>
              <a:gd name="connsiteX7" fmla="*/ 102448 w 3008130"/>
              <a:gd name="connsiteY7" fmla="*/ 1259986 h 2508650"/>
              <a:gd name="connsiteX8" fmla="*/ 1230916 w 3008130"/>
              <a:gd name="connsiteY8" fmla="*/ 1388921 h 2508650"/>
              <a:gd name="connsiteX9" fmla="*/ 1939232 w 3008130"/>
              <a:gd name="connsiteY9" fmla="*/ 1868094 h 2508650"/>
              <a:gd name="connsiteX0" fmla="*/ 1916541 w 2985439"/>
              <a:gd name="connsiteY0" fmla="*/ 1871210 h 2511766"/>
              <a:gd name="connsiteX1" fmla="*/ 2194032 w 2985439"/>
              <a:gd name="connsiteY1" fmla="*/ 2431565 h 2511766"/>
              <a:gd name="connsiteX2" fmla="*/ 2899288 w 2985439"/>
              <a:gd name="connsiteY2" fmla="*/ 2440146 h 2511766"/>
              <a:gd name="connsiteX3" fmla="*/ 2933238 w 2985439"/>
              <a:gd name="connsiteY3" fmla="*/ 1792119 h 2511766"/>
              <a:gd name="connsiteX4" fmla="*/ 2531961 w 2985439"/>
              <a:gd name="connsiteY4" fmla="*/ 1382858 h 2511766"/>
              <a:gd name="connsiteX5" fmla="*/ 1893409 w 2985439"/>
              <a:gd name="connsiteY5" fmla="*/ 278042 h 2511766"/>
              <a:gd name="connsiteX6" fmla="*/ 156385 w 2985439"/>
              <a:gd name="connsiteY6" fmla="*/ 72405 h 2511766"/>
              <a:gd name="connsiteX7" fmla="*/ 129376 w 2985439"/>
              <a:gd name="connsiteY7" fmla="*/ 1305632 h 2511766"/>
              <a:gd name="connsiteX8" fmla="*/ 1208225 w 2985439"/>
              <a:gd name="connsiteY8" fmla="*/ 1392037 h 2511766"/>
              <a:gd name="connsiteX9" fmla="*/ 1916541 w 2985439"/>
              <a:gd name="connsiteY9" fmla="*/ 1871210 h 2511766"/>
              <a:gd name="connsiteX0" fmla="*/ 1916541 w 2985439"/>
              <a:gd name="connsiteY0" fmla="*/ 1871210 h 2511766"/>
              <a:gd name="connsiteX1" fmla="*/ 2194032 w 2985439"/>
              <a:gd name="connsiteY1" fmla="*/ 2431565 h 2511766"/>
              <a:gd name="connsiteX2" fmla="*/ 2899288 w 2985439"/>
              <a:gd name="connsiteY2" fmla="*/ 2440146 h 2511766"/>
              <a:gd name="connsiteX3" fmla="*/ 2933238 w 2985439"/>
              <a:gd name="connsiteY3" fmla="*/ 1792119 h 2511766"/>
              <a:gd name="connsiteX4" fmla="*/ 2531961 w 2985439"/>
              <a:gd name="connsiteY4" fmla="*/ 1382858 h 2511766"/>
              <a:gd name="connsiteX5" fmla="*/ 1893409 w 2985439"/>
              <a:gd name="connsiteY5" fmla="*/ 278042 h 2511766"/>
              <a:gd name="connsiteX6" fmla="*/ 156385 w 2985439"/>
              <a:gd name="connsiteY6" fmla="*/ 72405 h 2511766"/>
              <a:gd name="connsiteX7" fmla="*/ 129376 w 2985439"/>
              <a:gd name="connsiteY7" fmla="*/ 1305632 h 2511766"/>
              <a:gd name="connsiteX8" fmla="*/ 1208225 w 2985439"/>
              <a:gd name="connsiteY8" fmla="*/ 1392037 h 2511766"/>
              <a:gd name="connsiteX9" fmla="*/ 1916541 w 2985439"/>
              <a:gd name="connsiteY9" fmla="*/ 1871210 h 2511766"/>
              <a:gd name="connsiteX0" fmla="*/ 1933834 w 3002732"/>
              <a:gd name="connsiteY0" fmla="*/ 1871210 h 2511766"/>
              <a:gd name="connsiteX1" fmla="*/ 2211325 w 3002732"/>
              <a:gd name="connsiteY1" fmla="*/ 2431565 h 2511766"/>
              <a:gd name="connsiteX2" fmla="*/ 2916581 w 3002732"/>
              <a:gd name="connsiteY2" fmla="*/ 2440146 h 2511766"/>
              <a:gd name="connsiteX3" fmla="*/ 2950531 w 3002732"/>
              <a:gd name="connsiteY3" fmla="*/ 1792119 h 2511766"/>
              <a:gd name="connsiteX4" fmla="*/ 2549254 w 3002732"/>
              <a:gd name="connsiteY4" fmla="*/ 1382858 h 2511766"/>
              <a:gd name="connsiteX5" fmla="*/ 1910702 w 3002732"/>
              <a:gd name="connsiteY5" fmla="*/ 278042 h 2511766"/>
              <a:gd name="connsiteX6" fmla="*/ 173678 w 3002732"/>
              <a:gd name="connsiteY6" fmla="*/ 72405 h 2511766"/>
              <a:gd name="connsiteX7" fmla="*/ 146669 w 3002732"/>
              <a:gd name="connsiteY7" fmla="*/ 1305632 h 2511766"/>
              <a:gd name="connsiteX8" fmla="*/ 1225518 w 3002732"/>
              <a:gd name="connsiteY8" fmla="*/ 1392037 h 2511766"/>
              <a:gd name="connsiteX9" fmla="*/ 1933834 w 3002732"/>
              <a:gd name="connsiteY9" fmla="*/ 1871210 h 2511766"/>
              <a:gd name="connsiteX0" fmla="*/ 1948185 w 3017083"/>
              <a:gd name="connsiteY0" fmla="*/ 1849279 h 2489835"/>
              <a:gd name="connsiteX1" fmla="*/ 2225676 w 3017083"/>
              <a:gd name="connsiteY1" fmla="*/ 2409634 h 2489835"/>
              <a:gd name="connsiteX2" fmla="*/ 2930932 w 3017083"/>
              <a:gd name="connsiteY2" fmla="*/ 2418215 h 2489835"/>
              <a:gd name="connsiteX3" fmla="*/ 2964882 w 3017083"/>
              <a:gd name="connsiteY3" fmla="*/ 1770188 h 2489835"/>
              <a:gd name="connsiteX4" fmla="*/ 2563605 w 3017083"/>
              <a:gd name="connsiteY4" fmla="*/ 1360927 h 2489835"/>
              <a:gd name="connsiteX5" fmla="*/ 2130616 w 3017083"/>
              <a:gd name="connsiteY5" fmla="*/ 348260 h 2489835"/>
              <a:gd name="connsiteX6" fmla="*/ 188029 w 3017083"/>
              <a:gd name="connsiteY6" fmla="*/ 50474 h 2489835"/>
              <a:gd name="connsiteX7" fmla="*/ 161020 w 3017083"/>
              <a:gd name="connsiteY7" fmla="*/ 1283701 h 2489835"/>
              <a:gd name="connsiteX8" fmla="*/ 1239869 w 3017083"/>
              <a:gd name="connsiteY8" fmla="*/ 1370106 h 2489835"/>
              <a:gd name="connsiteX9" fmla="*/ 1948185 w 3017083"/>
              <a:gd name="connsiteY9" fmla="*/ 1849279 h 2489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17083" h="2489835">
                <a:moveTo>
                  <a:pt x="1948185" y="1849279"/>
                </a:moveTo>
                <a:cubicBezTo>
                  <a:pt x="2112486" y="2022534"/>
                  <a:pt x="2061885" y="2314811"/>
                  <a:pt x="2225676" y="2409634"/>
                </a:cubicBezTo>
                <a:cubicBezTo>
                  <a:pt x="2389467" y="2504457"/>
                  <a:pt x="2807731" y="2524789"/>
                  <a:pt x="2930932" y="2418215"/>
                </a:cubicBezTo>
                <a:cubicBezTo>
                  <a:pt x="3054133" y="2311641"/>
                  <a:pt x="3026103" y="1946403"/>
                  <a:pt x="2964882" y="1770188"/>
                </a:cubicBezTo>
                <a:cubicBezTo>
                  <a:pt x="2903661" y="1593973"/>
                  <a:pt x="2702649" y="1597915"/>
                  <a:pt x="2563605" y="1360927"/>
                </a:cubicBezTo>
                <a:cubicBezTo>
                  <a:pt x="2424561" y="1123939"/>
                  <a:pt x="2526545" y="566669"/>
                  <a:pt x="2130616" y="348260"/>
                </a:cubicBezTo>
                <a:cubicBezTo>
                  <a:pt x="1734687" y="129851"/>
                  <a:pt x="516295" y="-105433"/>
                  <a:pt x="188029" y="50474"/>
                </a:cubicBezTo>
                <a:cubicBezTo>
                  <a:pt x="-140237" y="206381"/>
                  <a:pt x="35332" y="1055493"/>
                  <a:pt x="161020" y="1283701"/>
                </a:cubicBezTo>
                <a:cubicBezTo>
                  <a:pt x="300885" y="1455202"/>
                  <a:pt x="942008" y="1275843"/>
                  <a:pt x="1239869" y="1370106"/>
                </a:cubicBezTo>
                <a:cubicBezTo>
                  <a:pt x="1537730" y="1464369"/>
                  <a:pt x="1783884" y="1676024"/>
                  <a:pt x="1948185" y="1849279"/>
                </a:cubicBezTo>
                <a:close/>
              </a:path>
            </a:pathLst>
          </a:cu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3" name="Oval 52"/>
          <p:cNvSpPr/>
          <p:nvPr/>
        </p:nvSpPr>
        <p:spPr>
          <a:xfrm>
            <a:off x="1511105" y="4165242"/>
            <a:ext cx="1232095" cy="715665"/>
          </a:xfrm>
          <a:prstGeom prst="ellipse">
            <a:avLst/>
          </a:prstGeom>
          <a:noFill/>
          <a:ln w="539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7114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 tmFilter="0, 0; .2, .5; .8, .5; 1, 0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500" autoRev="1" fill="hold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 tmFilter="0, 0; .2, .5; .8, .5; 1, 0"/>
                                        <p:tgtEl>
                                          <p:spTgt spid="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500" autoRev="1" fill="hold"/>
                                        <p:tgtEl>
                                          <p:spTgt spid="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 tmFilter="0, 0; .2, .5; .8, .5; 1, 0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500" autoRev="1" fill="hold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 tmFilter="0, 0; .2, .5; .8, .5; 1, 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500" autoRev="1" fill="hold"/>
                                        <p:tgtEl>
                                          <p:spTgt spid="1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animBg="1"/>
      <p:bldP spid="108" grpId="0" animBg="1"/>
      <p:bldP spid="109" grpId="0" uiExpand="1" build="allAtOnce"/>
      <p:bldP spid="110" grpId="0" animBg="1"/>
      <p:bldP spid="111" grpId="0" animBg="1"/>
      <p:bldP spid="112" grpId="0" animBg="1"/>
      <p:bldP spid="113" grpId="0" animBg="1"/>
      <p:bldP spid="121" grpId="0" animBg="1"/>
      <p:bldP spid="122" grpId="0"/>
      <p:bldP spid="123" grpId="0"/>
      <p:bldP spid="124" grpId="0" animBg="1"/>
      <p:bldP spid="125" grpId="0"/>
      <p:bldP spid="126" grpId="0" animBg="1"/>
      <p:bldP spid="127" grpId="0"/>
      <p:bldP spid="128" grpId="0"/>
      <p:bldP spid="131" grpId="0" animBg="1"/>
      <p:bldP spid="133" grpId="0"/>
      <p:bldP spid="134" grpId="0" animBg="1"/>
      <p:bldP spid="135" grpId="0" uiExpand="1" build="allAtOnce"/>
      <p:bldP spid="137" grpId="0"/>
      <p:bldP spid="138" grpId="0" animBg="1"/>
      <p:bldP spid="138" grpId="1" animBg="1"/>
      <p:bldP spid="105" grpId="0"/>
      <p:bldP spid="55" grpId="0"/>
      <p:bldP spid="57" grpId="0" animBg="1"/>
      <p:bldP spid="5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18160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kumimoji="0" lang="en-US" altLang="zh-CN" sz="1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3:16</a:t>
            </a:r>
            <a:r>
              <a:rPr kumimoji="0" lang="zh-CN" altLang="en-US" sz="17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求他按着他丰盛的荣耀，藉着他的灵，叫你们心里的力量刚强起来， </a:t>
            </a:r>
            <a:r>
              <a:rPr kumimoji="0" lang="en-US" altLang="zh-CN" sz="1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3:17 </a:t>
            </a:r>
            <a:r>
              <a:rPr kumimoji="0" lang="zh-CN" altLang="en-US" sz="175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使基督因你们的信，住在你们心里，叫你们的爱心有根有基 </a:t>
            </a:r>
            <a:r>
              <a:rPr kumimoji="0" lang="en-US" altLang="zh-CN" sz="175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(that Christ may dwell in your hearts through faith; that you, being rooted and grounded in love)</a:t>
            </a:r>
            <a:r>
              <a:rPr kumimoji="0" lang="zh-CN" altLang="en-US" sz="175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，</a:t>
            </a:r>
            <a:r>
              <a:rPr kumimoji="0" lang="en-US" altLang="zh-CN" sz="1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3:18 </a:t>
            </a:r>
            <a:r>
              <a:rPr kumimoji="0" lang="zh-CN" altLang="en-US" sz="1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能以和众圣徒一同明白基督的爱是何等长阔高深，</a:t>
            </a:r>
            <a:r>
              <a:rPr kumimoji="0" lang="en-US" altLang="zh-CN" sz="1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3:19 </a:t>
            </a:r>
            <a:r>
              <a:rPr kumimoji="0" lang="zh-CN" altLang="en-US" sz="1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并知道这爱是过于人所能测度的，便叫神一切所充满的，充满了你们。</a:t>
            </a:r>
            <a:endParaRPr kumimoji="0" lang="en-US" altLang="zh-CN" sz="1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52600" y="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如何认识、体验基督的爱？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9B4D1C17-2743-4629-B52E-BBE5D98E5CBB}"/>
              </a:ext>
            </a:extLst>
          </p:cNvPr>
          <p:cNvSpPr txBox="1"/>
          <p:nvPr/>
        </p:nvSpPr>
        <p:spPr>
          <a:xfrm>
            <a:off x="5181600" y="645352"/>
            <a:ext cx="40511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如何让肉体里的人感</a:t>
            </a:r>
            <a:r>
              <a:rPr lang="zh-CN" altLang="en-US" sz="2400" b="1" dirty="0">
                <a:solidFill>
                  <a:srgbClr val="00B050"/>
                </a:solidFill>
                <a:effectLst>
                  <a:glow rad="63500">
                    <a:prstClr val="white"/>
                  </a:glow>
                </a:effectLst>
                <a:latin typeface="Century Gothic" panose="020B0502020202020204"/>
              </a:rPr>
              <a:t>受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到爱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?</a:t>
            </a:r>
          </a:p>
        </p:txBody>
      </p:sp>
      <p:pic>
        <p:nvPicPr>
          <p:cNvPr id="11" name="Picture 2" descr="Feeling Worthless">
            <a:extLst>
              <a:ext uri="{FF2B5EF4-FFF2-40B4-BE49-F238E27FC236}">
                <a16:creationId xmlns:a16="http://schemas.microsoft.com/office/drawing/2014/main" id="{06BAC77B-6F0D-46A2-A2BB-A2CBA2E74E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11" b="9956"/>
          <a:stretch/>
        </p:blipFill>
        <p:spPr bwMode="auto">
          <a:xfrm>
            <a:off x="289456" y="2949630"/>
            <a:ext cx="4001264" cy="2657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4DB9969-87E2-44A5-8ED8-C2988644FAC7}"/>
              </a:ext>
            </a:extLst>
          </p:cNvPr>
          <p:cNvSpPr txBox="1"/>
          <p:nvPr/>
        </p:nvSpPr>
        <p:spPr>
          <a:xfrm>
            <a:off x="251197" y="2910098"/>
            <a:ext cx="259449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900" b="1" dirty="0"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latin typeface="Century Gothic" panose="020B0502020202020204"/>
              </a:rPr>
              <a:t>我的价值由什么而定？</a:t>
            </a:r>
            <a:endParaRPr kumimoji="0" lang="en-US" altLang="zh-CN" sz="19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CE81668-1ECF-450E-966E-CB454F94F54B}"/>
              </a:ext>
            </a:extLst>
          </p:cNvPr>
          <p:cNvSpPr txBox="1"/>
          <p:nvPr/>
        </p:nvSpPr>
        <p:spPr>
          <a:xfrm>
            <a:off x="5257800" y="1104900"/>
            <a:ext cx="3810000" cy="267765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45720" bIns="91440" rtlCol="0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留着烧；唯有麦子要收在仓里。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13:31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他又设个比喻对他们说：天国好象一粒芥菜种，有人拿去种在田里。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13:32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这原是百种里最小的，等到长起来，却比各样的菜都大，且成了树，天上的飞鸟来宿在他的枝上。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13:33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他又对他们讲个比喻说：天国好象麵酵，有妇人拿来，藏在叁斗麵里，直等全团都发起来。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13:34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这都是耶稣用比喻对众人说的话；若不用比喻，就不对他们说甚么。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13:35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这是要应验先知的话，说：我要开口用比喻，把创世以来所隐藏的事发明出来。</a:t>
            </a:r>
            <a:endParaRPr lang="en-US" altLang="zh-CN" sz="1500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5" name="Picture 4" descr="Skynet Trade - pricing - Rs 9999 - buy sell signal software">
            <a:extLst>
              <a:ext uri="{FF2B5EF4-FFF2-40B4-BE49-F238E27FC236}">
                <a16:creationId xmlns:a16="http://schemas.microsoft.com/office/drawing/2014/main" id="{1CAEF9AE-293F-4803-B2D0-209CDFDCAF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3" t="14306" r="14023" b="12388"/>
          <a:stretch/>
        </p:blipFill>
        <p:spPr bwMode="auto">
          <a:xfrm>
            <a:off x="5715000" y="4322085"/>
            <a:ext cx="2551630" cy="1282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Under the Law or Under Grace? (KJV) (Preview page 1)">
            <a:extLst>
              <a:ext uri="{FF2B5EF4-FFF2-40B4-BE49-F238E27FC236}">
                <a16:creationId xmlns:a16="http://schemas.microsoft.com/office/drawing/2014/main" id="{36B83AD0-ECDA-465D-A7DB-29BFEB3028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37" r="52162" b="16579"/>
          <a:stretch/>
        </p:blipFill>
        <p:spPr bwMode="auto">
          <a:xfrm>
            <a:off x="8386616" y="4322085"/>
            <a:ext cx="678634" cy="1282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Detail of Christ on the Cross">
            <a:extLst>
              <a:ext uri="{FF2B5EF4-FFF2-40B4-BE49-F238E27FC236}">
                <a16:creationId xmlns:a16="http://schemas.microsoft.com/office/drawing/2014/main" id="{94668724-3CC9-46DD-A0D6-23EF62B758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254" y="4322085"/>
            <a:ext cx="852275" cy="1278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28681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18160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kumimoji="0" lang="en-US" altLang="zh-CN" sz="1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3:16</a:t>
            </a:r>
            <a:r>
              <a:rPr kumimoji="0" lang="zh-CN" altLang="en-US" sz="17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求他按着他丰盛的荣耀，藉着他的灵，叫你们心里的力量刚强起来， </a:t>
            </a:r>
            <a:r>
              <a:rPr kumimoji="0" lang="en-US" altLang="zh-CN" sz="1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3:17 </a:t>
            </a:r>
            <a:r>
              <a:rPr kumimoji="0" lang="zh-CN" altLang="en-US" sz="175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使基督因你们的信，住在你们心里，叫你们的爱心有根有基 </a:t>
            </a:r>
            <a:r>
              <a:rPr kumimoji="0" lang="en-US" altLang="zh-CN" sz="175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(that Christ may dwell in your hearts through faith; that you, being rooted and grounded in love)</a:t>
            </a:r>
            <a:r>
              <a:rPr kumimoji="0" lang="zh-CN" altLang="en-US" sz="175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，</a:t>
            </a:r>
            <a:r>
              <a:rPr kumimoji="0" lang="en-US" altLang="zh-CN" sz="1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3:18 </a:t>
            </a:r>
            <a:r>
              <a:rPr kumimoji="0" lang="zh-CN" altLang="en-US" sz="1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能以和众圣徒一同明白基督的爱是何等长阔高深，</a:t>
            </a:r>
            <a:r>
              <a:rPr kumimoji="0" lang="en-US" altLang="zh-CN" sz="1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3:19 </a:t>
            </a:r>
            <a:r>
              <a:rPr kumimoji="0" lang="zh-CN" altLang="en-US" sz="1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并知道这爱是过于人所能测度的，便叫神一切所充满的，充满了你们。</a:t>
            </a:r>
            <a:endParaRPr kumimoji="0" lang="en-US" altLang="zh-CN" sz="1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52600" y="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如何认识、体验基督的爱？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9B4D1C17-2743-4629-B52E-BBE5D98E5CBB}"/>
              </a:ext>
            </a:extLst>
          </p:cNvPr>
          <p:cNvSpPr txBox="1"/>
          <p:nvPr/>
        </p:nvSpPr>
        <p:spPr>
          <a:xfrm>
            <a:off x="5181600" y="645352"/>
            <a:ext cx="40511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如何让肉体里的人感</a:t>
            </a:r>
            <a:r>
              <a:rPr lang="zh-CN" altLang="en-US" sz="2400" b="1" dirty="0">
                <a:solidFill>
                  <a:srgbClr val="00B050"/>
                </a:solidFill>
                <a:effectLst>
                  <a:glow rad="63500">
                    <a:prstClr val="white"/>
                  </a:glow>
                </a:effectLst>
                <a:latin typeface="Century Gothic" panose="020B0502020202020204"/>
              </a:rPr>
              <a:t>受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到爱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?</a:t>
            </a:r>
          </a:p>
        </p:txBody>
      </p:sp>
      <p:pic>
        <p:nvPicPr>
          <p:cNvPr id="11" name="Picture 2" descr="Feeling Worthless">
            <a:extLst>
              <a:ext uri="{FF2B5EF4-FFF2-40B4-BE49-F238E27FC236}">
                <a16:creationId xmlns:a16="http://schemas.microsoft.com/office/drawing/2014/main" id="{06BAC77B-6F0D-46A2-A2BB-A2CBA2E74E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11" b="9956"/>
          <a:stretch/>
        </p:blipFill>
        <p:spPr bwMode="auto">
          <a:xfrm>
            <a:off x="289456" y="2949630"/>
            <a:ext cx="4001264" cy="2657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4DB9969-87E2-44A5-8ED8-C2988644FAC7}"/>
              </a:ext>
            </a:extLst>
          </p:cNvPr>
          <p:cNvSpPr txBox="1"/>
          <p:nvPr/>
        </p:nvSpPr>
        <p:spPr>
          <a:xfrm>
            <a:off x="251197" y="2910098"/>
            <a:ext cx="259449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900" b="1" dirty="0"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latin typeface="Century Gothic" panose="020B0502020202020204"/>
              </a:rPr>
              <a:t>我的价值由什么而定？</a:t>
            </a:r>
            <a:endParaRPr kumimoji="0" lang="en-US" altLang="zh-CN" sz="19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CE81668-1ECF-450E-966E-CB454F94F54B}"/>
              </a:ext>
            </a:extLst>
          </p:cNvPr>
          <p:cNvSpPr txBox="1"/>
          <p:nvPr/>
        </p:nvSpPr>
        <p:spPr>
          <a:xfrm>
            <a:off x="5257800" y="1104900"/>
            <a:ext cx="3810000" cy="313932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45720" bIns="91440" rtlCol="0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太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13:36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当下，耶稣离开众人，进了房子。他的门徒进前来，说：请把田间稗子的比喻讲给我们听。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13:37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他回答说：那撒好种的就是人子；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13:38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田地就是世界；好种就是天国之子；稗子就是那恶者之子；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13:39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撒稗子的仇敌就是魔鬼；收割的时候就是世界的末了；收割的人就是天使。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13:40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将稗子薅出来用火焚烧，世界的末了也要如此。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13:41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人子要差遣使者，把一切叫人跌倒的和作恶的，从他国里挑出来，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13:42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丢在火炉里；在那里必要哀哭切齿了。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13:43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那时，义人在他们父的国里，要发出光来，象太阳一样。有耳可听的，就应当听！</a:t>
            </a:r>
            <a:endParaRPr lang="en-US" altLang="zh-CN" sz="1500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5" name="Picture 4" descr="Skynet Trade - pricing - Rs 9999 - buy sell signal software">
            <a:extLst>
              <a:ext uri="{FF2B5EF4-FFF2-40B4-BE49-F238E27FC236}">
                <a16:creationId xmlns:a16="http://schemas.microsoft.com/office/drawing/2014/main" id="{5476B725-F5F4-4FE0-B30A-894F28ED4A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3" t="14306" r="14023" b="12388"/>
          <a:stretch/>
        </p:blipFill>
        <p:spPr bwMode="auto">
          <a:xfrm>
            <a:off x="5715000" y="4322085"/>
            <a:ext cx="2551630" cy="1282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Under the Law or Under Grace? (KJV) (Preview page 1)">
            <a:extLst>
              <a:ext uri="{FF2B5EF4-FFF2-40B4-BE49-F238E27FC236}">
                <a16:creationId xmlns:a16="http://schemas.microsoft.com/office/drawing/2014/main" id="{028003DC-F453-478C-82BC-AC689A9B5F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37" r="52162" b="16579"/>
          <a:stretch/>
        </p:blipFill>
        <p:spPr bwMode="auto">
          <a:xfrm>
            <a:off x="8386616" y="4322085"/>
            <a:ext cx="678634" cy="1282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Detail of Christ on the Cross">
            <a:extLst>
              <a:ext uri="{FF2B5EF4-FFF2-40B4-BE49-F238E27FC236}">
                <a16:creationId xmlns:a16="http://schemas.microsoft.com/office/drawing/2014/main" id="{45F9F1D6-9851-46E3-91A8-CE534277EC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254" y="4322085"/>
            <a:ext cx="852275" cy="1278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13736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18160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kumimoji="0" lang="en-US" altLang="zh-CN" sz="1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3:16</a:t>
            </a:r>
            <a:r>
              <a:rPr kumimoji="0" lang="zh-CN" altLang="en-US" sz="17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求他按着他丰盛的荣耀，藉着他的灵，叫你们心里的力量刚强起来， </a:t>
            </a:r>
            <a:r>
              <a:rPr kumimoji="0" lang="en-US" altLang="zh-CN" sz="1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3:17 </a:t>
            </a:r>
            <a:r>
              <a:rPr kumimoji="0" lang="zh-CN" altLang="en-US" sz="175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使基督因你们的信，住在你们心里，叫你们的爱心有根有基 </a:t>
            </a:r>
            <a:r>
              <a:rPr kumimoji="0" lang="en-US" altLang="zh-CN" sz="175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(that Christ may dwell in your hearts through faith; that you, being rooted and grounded in love)</a:t>
            </a:r>
            <a:r>
              <a:rPr kumimoji="0" lang="zh-CN" altLang="en-US" sz="175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，</a:t>
            </a:r>
            <a:r>
              <a:rPr kumimoji="0" lang="en-US" altLang="zh-CN" sz="1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3:18 </a:t>
            </a:r>
            <a:r>
              <a:rPr kumimoji="0" lang="zh-CN" altLang="en-US" sz="1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能以和众圣徒一同明白基督的爱是何等长阔高深，</a:t>
            </a:r>
            <a:r>
              <a:rPr kumimoji="0" lang="en-US" altLang="zh-CN" sz="1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3:19 </a:t>
            </a:r>
            <a:r>
              <a:rPr kumimoji="0" lang="zh-CN" altLang="en-US" sz="1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并知道这爱是过于人所能测度的，便叫神一切所充满的，充满了你们。</a:t>
            </a:r>
            <a:endParaRPr kumimoji="0" lang="en-US" altLang="zh-CN" sz="1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52600" y="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如何认识、体验基督的爱？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9B4D1C17-2743-4629-B52E-BBE5D98E5CBB}"/>
              </a:ext>
            </a:extLst>
          </p:cNvPr>
          <p:cNvSpPr txBox="1"/>
          <p:nvPr/>
        </p:nvSpPr>
        <p:spPr>
          <a:xfrm>
            <a:off x="5181600" y="645352"/>
            <a:ext cx="40511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如何让肉体里的人感</a:t>
            </a:r>
            <a:r>
              <a:rPr lang="zh-CN" altLang="en-US" sz="2400" b="1" dirty="0">
                <a:solidFill>
                  <a:srgbClr val="00B050"/>
                </a:solidFill>
                <a:effectLst>
                  <a:glow rad="63500">
                    <a:prstClr val="white"/>
                  </a:glow>
                </a:effectLst>
                <a:latin typeface="Century Gothic" panose="020B0502020202020204"/>
              </a:rPr>
              <a:t>受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到爱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?</a:t>
            </a:r>
          </a:p>
        </p:txBody>
      </p:sp>
      <p:pic>
        <p:nvPicPr>
          <p:cNvPr id="11" name="Picture 2" descr="Feeling Worthless">
            <a:extLst>
              <a:ext uri="{FF2B5EF4-FFF2-40B4-BE49-F238E27FC236}">
                <a16:creationId xmlns:a16="http://schemas.microsoft.com/office/drawing/2014/main" id="{06BAC77B-6F0D-46A2-A2BB-A2CBA2E74E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11" b="9956"/>
          <a:stretch/>
        </p:blipFill>
        <p:spPr bwMode="auto">
          <a:xfrm>
            <a:off x="289456" y="2949630"/>
            <a:ext cx="4001264" cy="2657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4DB9969-87E2-44A5-8ED8-C2988644FAC7}"/>
              </a:ext>
            </a:extLst>
          </p:cNvPr>
          <p:cNvSpPr txBox="1"/>
          <p:nvPr/>
        </p:nvSpPr>
        <p:spPr>
          <a:xfrm>
            <a:off x="251197" y="2910098"/>
            <a:ext cx="259449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900" b="1" dirty="0"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latin typeface="Century Gothic" panose="020B0502020202020204"/>
              </a:rPr>
              <a:t>我的价值由什么而定？</a:t>
            </a:r>
            <a:endParaRPr kumimoji="0" lang="en-US" altLang="zh-CN" sz="19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CE81668-1ECF-450E-966E-CB454F94F54B}"/>
              </a:ext>
            </a:extLst>
          </p:cNvPr>
          <p:cNvSpPr txBox="1"/>
          <p:nvPr/>
        </p:nvSpPr>
        <p:spPr>
          <a:xfrm>
            <a:off x="5257800" y="1104900"/>
            <a:ext cx="3810000" cy="313932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45720" bIns="91440" rtlCol="0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太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13:44 </a:t>
            </a:r>
            <a:r>
              <a:rPr lang="zh-CN" altLang="en-US" sz="15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天国好象宝贝藏在地里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，人遇见了就把他藏起来，欢欢喜喜的去变卖一切所有的，买这块地。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13:45 </a:t>
            </a:r>
            <a:r>
              <a:rPr lang="zh-CN" altLang="en-US" sz="15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天国又好象买卖人寻找好珠子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，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13:46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遇见一颗</a:t>
            </a:r>
            <a:r>
              <a:rPr lang="zh-CN" altLang="en-US" sz="15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重价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的珠子，就去变卖他一切所有的，买了这颗珠子。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13:47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天国又好象网撒在海里，聚拢各样水族，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13:48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网既满了，人就拉上岸来，坐下，拣好的收在器具里，将不好的丢弃了。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13:49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世界的末了也要这样。天使要出来，从义人中把恶人分别出来，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13:50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丢在火炉里；在那里必要哀哭切齿了。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13:51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耶稣说：这一切的话你们都明白了么？他们说：我们明白了。</a:t>
            </a:r>
            <a:endParaRPr lang="en-US" altLang="zh-CN" sz="1500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5" name="Picture 4" descr="Skynet Trade - pricing - Rs 9999 - buy sell signal software">
            <a:extLst>
              <a:ext uri="{FF2B5EF4-FFF2-40B4-BE49-F238E27FC236}">
                <a16:creationId xmlns:a16="http://schemas.microsoft.com/office/drawing/2014/main" id="{595A67B1-67D6-4FB1-B2A0-995F732C90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3" t="14306" r="14023" b="12388"/>
          <a:stretch/>
        </p:blipFill>
        <p:spPr bwMode="auto">
          <a:xfrm>
            <a:off x="5715000" y="4322085"/>
            <a:ext cx="2551630" cy="1282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Under the Law or Under Grace? (KJV) (Preview page 1)">
            <a:extLst>
              <a:ext uri="{FF2B5EF4-FFF2-40B4-BE49-F238E27FC236}">
                <a16:creationId xmlns:a16="http://schemas.microsoft.com/office/drawing/2014/main" id="{6D6DE13B-CDB4-4E7D-B1D1-DE201A70F0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37" r="52162" b="16579"/>
          <a:stretch/>
        </p:blipFill>
        <p:spPr bwMode="auto">
          <a:xfrm>
            <a:off x="8386616" y="4322085"/>
            <a:ext cx="678634" cy="1282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Detail of Christ on the Cross">
            <a:extLst>
              <a:ext uri="{FF2B5EF4-FFF2-40B4-BE49-F238E27FC236}">
                <a16:creationId xmlns:a16="http://schemas.microsoft.com/office/drawing/2014/main" id="{67A874C1-FD94-4F32-9D27-3F3BA61F2B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254" y="4322085"/>
            <a:ext cx="852275" cy="1278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0145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18160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kumimoji="0" lang="en-US" altLang="zh-CN" sz="1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3:16</a:t>
            </a:r>
            <a:r>
              <a:rPr kumimoji="0" lang="zh-CN" altLang="en-US" sz="17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求他按着他丰盛的荣耀，藉着他的灵，叫你们心里的力量刚强起来， </a:t>
            </a:r>
            <a:r>
              <a:rPr kumimoji="0" lang="en-US" altLang="zh-CN" sz="1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3:17 </a:t>
            </a:r>
            <a:r>
              <a:rPr kumimoji="0" lang="zh-CN" altLang="en-US" sz="175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使基督因你们的信，住在你们心里，叫你们的爱心有根有基 </a:t>
            </a:r>
            <a:r>
              <a:rPr kumimoji="0" lang="en-US" altLang="zh-CN" sz="175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(that Christ may dwell in your hearts through faith; that you, being rooted and grounded in love)</a:t>
            </a:r>
            <a:r>
              <a:rPr kumimoji="0" lang="zh-CN" altLang="en-US" sz="175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，</a:t>
            </a:r>
            <a:r>
              <a:rPr kumimoji="0" lang="en-US" altLang="zh-CN" sz="1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3:18 </a:t>
            </a:r>
            <a:r>
              <a:rPr kumimoji="0" lang="zh-CN" altLang="en-US" sz="1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能以和众圣徒一同明白基督的爱是何等长阔高深，</a:t>
            </a:r>
            <a:r>
              <a:rPr kumimoji="0" lang="en-US" altLang="zh-CN" sz="1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3:19 </a:t>
            </a:r>
            <a:r>
              <a:rPr kumimoji="0" lang="zh-CN" altLang="en-US" sz="1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并知道这爱是过于人所能测度的，便叫神一切所充满的，充满了你们。</a:t>
            </a:r>
            <a:endParaRPr kumimoji="0" lang="en-US" altLang="zh-CN" sz="1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52600" y="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如何认识、体验基督的爱？</a:t>
            </a:r>
          </a:p>
        </p:txBody>
      </p:sp>
      <p:sp>
        <p:nvSpPr>
          <p:cNvPr id="107" name="Rectangle 106"/>
          <p:cNvSpPr/>
          <p:nvPr/>
        </p:nvSpPr>
        <p:spPr>
          <a:xfrm>
            <a:off x="5521462" y="1075240"/>
            <a:ext cx="3461623" cy="458354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8" name="Oval 107"/>
          <p:cNvSpPr/>
          <p:nvPr/>
        </p:nvSpPr>
        <p:spPr>
          <a:xfrm>
            <a:off x="5589144" y="3861475"/>
            <a:ext cx="3361319" cy="1772349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6177196" y="4711365"/>
            <a:ext cx="21852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撒但的谎言：</a:t>
            </a:r>
            <a:endParaRPr kumimoji="0" lang="en-US" altLang="zh-CN" sz="2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你没有，你不行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10" name="Freeform 109"/>
          <p:cNvSpPr/>
          <p:nvPr/>
        </p:nvSpPr>
        <p:spPr>
          <a:xfrm rot="17911580" flipH="1">
            <a:off x="7638432" y="1698281"/>
            <a:ext cx="286660" cy="570580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FFFF0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1" name="Freeform 110"/>
          <p:cNvSpPr/>
          <p:nvPr/>
        </p:nvSpPr>
        <p:spPr>
          <a:xfrm rot="4189336">
            <a:off x="8073897" y="1433207"/>
            <a:ext cx="537597" cy="506730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FFFF0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2" name="Freeform 111"/>
          <p:cNvSpPr/>
          <p:nvPr/>
        </p:nvSpPr>
        <p:spPr>
          <a:xfrm rot="10564281">
            <a:off x="5961759" y="2366205"/>
            <a:ext cx="518232" cy="491754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0070C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3" name="Freeform 112"/>
          <p:cNvSpPr/>
          <p:nvPr/>
        </p:nvSpPr>
        <p:spPr>
          <a:xfrm rot="7776592">
            <a:off x="8129015" y="2257741"/>
            <a:ext cx="553567" cy="499046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FFFF0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14" name="Group 113"/>
          <p:cNvGrpSpPr/>
          <p:nvPr/>
        </p:nvGrpSpPr>
        <p:grpSpPr>
          <a:xfrm>
            <a:off x="6370074" y="1795031"/>
            <a:ext cx="1972621" cy="2943671"/>
            <a:chOff x="6467829" y="2062363"/>
            <a:chExt cx="1972621" cy="2943671"/>
          </a:xfrm>
        </p:grpSpPr>
        <p:sp>
          <p:nvSpPr>
            <p:cNvPr id="115" name="Freeform 114"/>
            <p:cNvSpPr/>
            <p:nvPr/>
          </p:nvSpPr>
          <p:spPr>
            <a:xfrm>
              <a:off x="6467829" y="4395860"/>
              <a:ext cx="798897" cy="299509"/>
            </a:xfrm>
            <a:custGeom>
              <a:avLst/>
              <a:gdLst>
                <a:gd name="connsiteX0" fmla="*/ 798897 w 798897"/>
                <a:gd name="connsiteY0" fmla="*/ 20376 h 299509"/>
                <a:gd name="connsiteX1" fmla="*/ 529390 w 798897"/>
                <a:gd name="connsiteY1" fmla="*/ 20376 h 299509"/>
                <a:gd name="connsiteX2" fmla="*/ 346510 w 798897"/>
                <a:gd name="connsiteY2" fmla="*/ 232132 h 299509"/>
                <a:gd name="connsiteX3" fmla="*/ 0 w 798897"/>
                <a:gd name="connsiteY3" fmla="*/ 299509 h 29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8897" h="299509">
                  <a:moveTo>
                    <a:pt x="798897" y="20376"/>
                  </a:moveTo>
                  <a:cubicBezTo>
                    <a:pt x="701842" y="2729"/>
                    <a:pt x="604788" y="-14917"/>
                    <a:pt x="529390" y="20376"/>
                  </a:cubicBezTo>
                  <a:cubicBezTo>
                    <a:pt x="453992" y="55669"/>
                    <a:pt x="434742" y="185610"/>
                    <a:pt x="346510" y="232132"/>
                  </a:cubicBezTo>
                  <a:cubicBezTo>
                    <a:pt x="258278" y="278654"/>
                    <a:pt x="129139" y="289081"/>
                    <a:pt x="0" y="299509"/>
                  </a:cubicBezTo>
                </a:path>
              </a:pathLst>
            </a:custGeom>
            <a:noFill/>
            <a:ln w="635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16" name="Group 115"/>
            <p:cNvGrpSpPr/>
            <p:nvPr/>
          </p:nvGrpSpPr>
          <p:grpSpPr>
            <a:xfrm>
              <a:off x="6637419" y="2062363"/>
              <a:ext cx="954107" cy="2317133"/>
              <a:chOff x="6637419" y="2062363"/>
              <a:chExt cx="954107" cy="2317133"/>
            </a:xfrm>
          </p:grpSpPr>
          <p:sp>
            <p:nvSpPr>
              <p:cNvPr id="119" name="Freeform 118"/>
              <p:cNvSpPr/>
              <p:nvPr/>
            </p:nvSpPr>
            <p:spPr>
              <a:xfrm>
                <a:off x="6934200" y="2298606"/>
                <a:ext cx="504029" cy="2080890"/>
              </a:xfrm>
              <a:custGeom>
                <a:avLst/>
                <a:gdLst>
                  <a:gd name="connsiteX0" fmla="*/ 231006 w 277033"/>
                  <a:gd name="connsiteY0" fmla="*/ 1299411 h 1299411"/>
                  <a:gd name="connsiteX1" fmla="*/ 259882 w 277033"/>
                  <a:gd name="connsiteY1" fmla="*/ 375385 h 1299411"/>
                  <a:gd name="connsiteX2" fmla="*/ 0 w 277033"/>
                  <a:gd name="connsiteY2" fmla="*/ 0 h 129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7033" h="1299411">
                    <a:moveTo>
                      <a:pt x="231006" y="1299411"/>
                    </a:moveTo>
                    <a:cubicBezTo>
                      <a:pt x="264694" y="945682"/>
                      <a:pt x="298383" y="591953"/>
                      <a:pt x="259882" y="375385"/>
                    </a:cubicBezTo>
                    <a:cubicBezTo>
                      <a:pt x="221381" y="158817"/>
                      <a:pt x="110690" y="79408"/>
                      <a:pt x="0" y="0"/>
                    </a:cubicBezTo>
                  </a:path>
                </a:pathLst>
              </a:custGeom>
              <a:ln w="254000" cap="rnd">
                <a:solidFill>
                  <a:schemeClr val="tx1">
                    <a:lumMod val="50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>
                <a:bevelT w="127000" h="127000"/>
              </a:sp3d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0" name="TextBox 119"/>
              <p:cNvSpPr txBox="1"/>
              <p:nvPr/>
            </p:nvSpPr>
            <p:spPr>
              <a:xfrm>
                <a:off x="6637419" y="2062363"/>
                <a:ext cx="954107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3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glow rad="228600">
                        <a:srgbClr val="F79646">
                          <a:satMod val="175000"/>
                          <a:alpha val="40000"/>
                        </a:srgbClr>
                      </a:glow>
                    </a:effectLst>
                    <a:uLnTx/>
                    <a:uFillTx/>
                    <a:latin typeface="Microsoft YaHei" panose="020B0503020204020204" pitchFamily="34" charset="-122"/>
                    <a:ea typeface="Microsoft YaHei" panose="020B0503020204020204" pitchFamily="34" charset="-122"/>
                    <a:cs typeface="+mn-cs"/>
                  </a:rPr>
                  <a:t>肉体</a:t>
                </a:r>
                <a:endPara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glow rad="228600">
                      <a:srgbClr val="F79646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117" name="Freeform 116"/>
            <p:cNvSpPr/>
            <p:nvPr/>
          </p:nvSpPr>
          <p:spPr>
            <a:xfrm>
              <a:off x="7458673" y="4442235"/>
              <a:ext cx="981777" cy="279133"/>
            </a:xfrm>
            <a:custGeom>
              <a:avLst/>
              <a:gdLst>
                <a:gd name="connsiteX0" fmla="*/ 0 w 981777"/>
                <a:gd name="connsiteY0" fmla="*/ 0 h 279133"/>
                <a:gd name="connsiteX1" fmla="*/ 288758 w 981777"/>
                <a:gd name="connsiteY1" fmla="*/ 144379 h 279133"/>
                <a:gd name="connsiteX2" fmla="*/ 856649 w 981777"/>
                <a:gd name="connsiteY2" fmla="*/ 192506 h 279133"/>
                <a:gd name="connsiteX3" fmla="*/ 981777 w 981777"/>
                <a:gd name="connsiteY3" fmla="*/ 279133 h 279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81777" h="279133">
                  <a:moveTo>
                    <a:pt x="0" y="0"/>
                  </a:moveTo>
                  <a:cubicBezTo>
                    <a:pt x="72991" y="56147"/>
                    <a:pt x="145983" y="112295"/>
                    <a:pt x="288758" y="144379"/>
                  </a:cubicBezTo>
                  <a:cubicBezTo>
                    <a:pt x="431533" y="176463"/>
                    <a:pt x="741146" y="170047"/>
                    <a:pt x="856649" y="192506"/>
                  </a:cubicBezTo>
                  <a:cubicBezTo>
                    <a:pt x="972152" y="214965"/>
                    <a:pt x="976964" y="247049"/>
                    <a:pt x="981777" y="279133"/>
                  </a:cubicBezTo>
                </a:path>
              </a:pathLst>
            </a:custGeom>
            <a:noFill/>
            <a:ln w="635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8" name="Freeform 117"/>
            <p:cNvSpPr/>
            <p:nvPr/>
          </p:nvSpPr>
          <p:spPr>
            <a:xfrm>
              <a:off x="6871381" y="4476644"/>
              <a:ext cx="516028" cy="529390"/>
            </a:xfrm>
            <a:custGeom>
              <a:avLst/>
              <a:gdLst>
                <a:gd name="connsiteX0" fmla="*/ 500513 w 516028"/>
                <a:gd name="connsiteY0" fmla="*/ 0 h 529390"/>
                <a:gd name="connsiteX1" fmla="*/ 471638 w 516028"/>
                <a:gd name="connsiteY1" fmla="*/ 288758 h 529390"/>
                <a:gd name="connsiteX2" fmla="*/ 125128 w 516028"/>
                <a:gd name="connsiteY2" fmla="*/ 394636 h 529390"/>
                <a:gd name="connsiteX3" fmla="*/ 0 w 516028"/>
                <a:gd name="connsiteY3" fmla="*/ 529390 h 529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6028" h="529390">
                  <a:moveTo>
                    <a:pt x="500513" y="0"/>
                  </a:moveTo>
                  <a:cubicBezTo>
                    <a:pt x="517357" y="111492"/>
                    <a:pt x="534202" y="222985"/>
                    <a:pt x="471638" y="288758"/>
                  </a:cubicBezTo>
                  <a:cubicBezTo>
                    <a:pt x="409074" y="354531"/>
                    <a:pt x="203734" y="354531"/>
                    <a:pt x="125128" y="394636"/>
                  </a:cubicBezTo>
                  <a:cubicBezTo>
                    <a:pt x="46522" y="434741"/>
                    <a:pt x="23261" y="482065"/>
                    <a:pt x="0" y="529390"/>
                  </a:cubicBezTo>
                </a:path>
              </a:pathLst>
            </a:custGeom>
            <a:noFill/>
            <a:ln w="635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21" name="Freeform 120"/>
          <p:cNvSpPr/>
          <p:nvPr/>
        </p:nvSpPr>
        <p:spPr>
          <a:xfrm rot="10550135" flipH="1">
            <a:off x="7432877" y="1687896"/>
            <a:ext cx="671532" cy="96497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90500" cap="rnd">
            <a:solidFill>
              <a:srgbClr val="FFFF00"/>
            </a:solidFill>
            <a:round/>
          </a:ln>
          <a:scene3d>
            <a:camera prst="orthographicFront"/>
            <a:lightRig rig="threePt" dir="t"/>
          </a:scene3d>
          <a:sp3d>
            <a:bevelT w="95250" h="9525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7538965" y="4199184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缺乏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23" name="TextBox 122"/>
          <p:cNvSpPr txBox="1"/>
          <p:nvPr/>
        </p:nvSpPr>
        <p:spPr>
          <a:xfrm rot="19567995">
            <a:off x="7272746" y="1975369"/>
            <a:ext cx="16209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解决方法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（学业、成就）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24" name="Freeform 123"/>
          <p:cNvSpPr/>
          <p:nvPr/>
        </p:nvSpPr>
        <p:spPr>
          <a:xfrm rot="16200000" flipH="1" flipV="1">
            <a:off x="7740769" y="2828487"/>
            <a:ext cx="357740" cy="85173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7030A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6735235" y="4359441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缺乏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26" name="Freeform 125"/>
          <p:cNvSpPr/>
          <p:nvPr/>
        </p:nvSpPr>
        <p:spPr>
          <a:xfrm rot="17911580" flipH="1">
            <a:off x="6647252" y="2363840"/>
            <a:ext cx="345516" cy="96497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90500" cap="rnd">
            <a:solidFill>
              <a:srgbClr val="0070C0"/>
            </a:solidFill>
            <a:round/>
          </a:ln>
          <a:scene3d>
            <a:camera prst="orthographicFront"/>
            <a:lightRig rig="threePt" dir="t"/>
          </a:scene3d>
          <a:sp3d>
            <a:bevelT w="95250" h="9525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6352922" y="4068411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缺乏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2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28" name="TextBox 127"/>
          <p:cNvSpPr txBox="1"/>
          <p:nvPr/>
        </p:nvSpPr>
        <p:spPr>
          <a:xfrm rot="1445963">
            <a:off x="5813545" y="2919617"/>
            <a:ext cx="11320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解决方法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（钱财）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129" name="Picture 10" descr="Image result for crow no background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2058" y="1121748"/>
            <a:ext cx="1193122" cy="792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0" name="Picture 16" descr="Image result for crow no background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7663" y="1960588"/>
            <a:ext cx="960446" cy="937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1" name="Freeform 130"/>
          <p:cNvSpPr/>
          <p:nvPr/>
        </p:nvSpPr>
        <p:spPr>
          <a:xfrm rot="17052056">
            <a:off x="6466430" y="3325676"/>
            <a:ext cx="282830" cy="96497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90500" cap="rnd">
            <a:solidFill>
              <a:schemeClr val="bg1">
                <a:lumMod val="65000"/>
                <a:lumOff val="35000"/>
              </a:schemeClr>
            </a:solidFill>
            <a:round/>
          </a:ln>
          <a:scene3d>
            <a:camera prst="orthographicFront"/>
            <a:lightRig rig="threePt" dir="t"/>
          </a:scene3d>
          <a:sp3d>
            <a:bevelT w="95250" h="9525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32" name="Picture 10" descr="Image result for crow no background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498" y="1251827"/>
            <a:ext cx="721601" cy="479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" name="TextBox 132"/>
          <p:cNvSpPr txBox="1"/>
          <p:nvPr/>
        </p:nvSpPr>
        <p:spPr>
          <a:xfrm rot="21294553">
            <a:off x="7408985" y="2910674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解决方法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（男女关系）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34" name="Freeform 133"/>
          <p:cNvSpPr/>
          <p:nvPr/>
        </p:nvSpPr>
        <p:spPr>
          <a:xfrm rot="17052056">
            <a:off x="7828367" y="3314083"/>
            <a:ext cx="282830" cy="96497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90500" cap="rnd">
            <a:solidFill>
              <a:schemeClr val="bg1">
                <a:lumMod val="65000"/>
                <a:lumOff val="35000"/>
              </a:schemeClr>
            </a:solidFill>
            <a:round/>
          </a:ln>
          <a:scene3d>
            <a:camera prst="orthographicFront"/>
            <a:lightRig rig="threePt" dir="t"/>
          </a:scene3d>
          <a:sp3d>
            <a:bevelT w="95250" h="9525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7092283" y="2448434"/>
            <a:ext cx="35229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自我</a:t>
            </a:r>
            <a:endParaRPr kumimoji="0" lang="en-US" altLang="zh-CN" sz="2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依靠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136" name="Picture 16" descr="Image result for crow no background"/>
          <p:cNvPicPr>
            <a:picLocks noChangeAspect="1" noChangeArrowheads="1"/>
          </p:cNvPicPr>
          <p:nvPr/>
        </p:nvPicPr>
        <p:blipFill>
          <a:blip r:embed="rId8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053" y="3294819"/>
            <a:ext cx="555099" cy="541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" name="TextBox 136"/>
          <p:cNvSpPr txBox="1"/>
          <p:nvPr/>
        </p:nvSpPr>
        <p:spPr>
          <a:xfrm>
            <a:off x="5533285" y="3564339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希望别人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也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不好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75000"/>
                </a:srgbClr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38" name="Rectangle 137"/>
          <p:cNvSpPr/>
          <p:nvPr/>
        </p:nvSpPr>
        <p:spPr>
          <a:xfrm>
            <a:off x="7036368" y="2486932"/>
            <a:ext cx="495534" cy="1669964"/>
          </a:xfrm>
          <a:prstGeom prst="rect">
            <a:avLst/>
          </a:prstGeom>
          <a:noFill/>
          <a:ln w="73025">
            <a:solidFill>
              <a:schemeClr val="tx1"/>
            </a:solidFill>
          </a:ln>
          <a:effectLst>
            <a:glow rad="127000">
              <a:schemeClr val="bg2">
                <a:lumMod val="90000"/>
                <a:alpha val="78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5532085" y="1114061"/>
            <a:ext cx="3504099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prstClr val="black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创</a:t>
            </a:r>
            <a:r>
              <a:rPr kumimoji="0" lang="en-US" altLang="zh-CN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prstClr val="black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3:4 </a:t>
            </a:r>
            <a:r>
              <a: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prstClr val="black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蛇对女人说：你们不一定死；</a:t>
            </a:r>
            <a:r>
              <a:rPr kumimoji="0" lang="en-US" altLang="zh-CN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prstClr val="black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3:5 </a:t>
            </a:r>
            <a:r>
              <a: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prstClr val="black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因为　神知道，你们吃的日子眼睛就明亮了，你们便如神能知道善恶。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14AC81A-25DA-4098-8B4C-EB67009E9135}"/>
              </a:ext>
            </a:extLst>
          </p:cNvPr>
          <p:cNvSpPr txBox="1"/>
          <p:nvPr/>
        </p:nvSpPr>
        <p:spPr>
          <a:xfrm>
            <a:off x="5791200" y="645352"/>
            <a:ext cx="31550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撒但的杀手锏是什么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?</a:t>
            </a:r>
          </a:p>
        </p:txBody>
      </p:sp>
      <p:pic>
        <p:nvPicPr>
          <p:cNvPr id="3078" name="Picture 6" descr="不要羡慕别人家的孩子，坚持婴儿游泳，你家宝贝也可以！">
            <a:extLst>
              <a:ext uri="{FF2B5EF4-FFF2-40B4-BE49-F238E27FC236}">
                <a16:creationId xmlns:a16="http://schemas.microsoft.com/office/drawing/2014/main" id="{30D1DE9E-9507-4050-A1A9-8FA3AC9F42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6" t="3506" r="9261" b="3770"/>
          <a:stretch/>
        </p:blipFill>
        <p:spPr bwMode="auto">
          <a:xfrm>
            <a:off x="921767" y="2904748"/>
            <a:ext cx="3615635" cy="2554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5628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 tmFilter="0, 0; .2, .5; .8, .5; 1, 0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500" autoRev="1" fill="hold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 tmFilter="0, 0; .2, .5; .8, .5; 1, 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500" autoRev="1" fill="hold"/>
                                        <p:tgtEl>
                                          <p:spTgt spid="1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18160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kumimoji="0" lang="en-US" altLang="zh-CN" sz="1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3:16</a:t>
            </a:r>
            <a:r>
              <a:rPr kumimoji="0" lang="zh-CN" altLang="en-US" sz="17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求他按着他丰盛的荣耀，藉着他的灵，叫你们心里的力量刚强起来， </a:t>
            </a:r>
            <a:r>
              <a:rPr kumimoji="0" lang="en-US" altLang="zh-CN" sz="1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3:17 </a:t>
            </a:r>
            <a:r>
              <a:rPr kumimoji="0" lang="zh-CN" altLang="en-US" sz="175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使基督因你们的信，住在你们心里，叫你们的爱心有根有基 </a:t>
            </a:r>
            <a:r>
              <a:rPr kumimoji="0" lang="en-US" altLang="zh-CN" sz="175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(that Christ may dwell in your hearts through faith; that you, being rooted and grounded in love)</a:t>
            </a:r>
            <a:r>
              <a:rPr kumimoji="0" lang="zh-CN" altLang="en-US" sz="175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，</a:t>
            </a:r>
            <a:r>
              <a:rPr kumimoji="0" lang="en-US" altLang="zh-CN" sz="1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3:18 </a:t>
            </a:r>
            <a:r>
              <a:rPr kumimoji="0" lang="zh-CN" altLang="en-US" sz="1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能以和众圣徒一同明白基督的爱是何等长阔高深，</a:t>
            </a:r>
            <a:r>
              <a:rPr kumimoji="0" lang="en-US" altLang="zh-CN" sz="1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3:19 </a:t>
            </a:r>
            <a:r>
              <a:rPr kumimoji="0" lang="zh-CN" altLang="en-US" sz="1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并知道这爱是过于人所能测度的，便叫神一切所充满的，充满了你们。</a:t>
            </a:r>
            <a:endParaRPr kumimoji="0" lang="en-US" altLang="zh-CN" sz="1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52600" y="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如何认识、体验基督的爱？</a:t>
            </a:r>
          </a:p>
        </p:txBody>
      </p:sp>
      <p:sp>
        <p:nvSpPr>
          <p:cNvPr id="107" name="Rectangle 106"/>
          <p:cNvSpPr/>
          <p:nvPr/>
        </p:nvSpPr>
        <p:spPr>
          <a:xfrm>
            <a:off x="5521462" y="1075240"/>
            <a:ext cx="3461623" cy="458354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8" name="Oval 107"/>
          <p:cNvSpPr/>
          <p:nvPr/>
        </p:nvSpPr>
        <p:spPr>
          <a:xfrm>
            <a:off x="5589144" y="3861475"/>
            <a:ext cx="3361319" cy="1772349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6177196" y="4711365"/>
            <a:ext cx="21852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撒但的谎言：</a:t>
            </a:r>
            <a:endParaRPr kumimoji="0" lang="en-US" altLang="zh-CN" sz="2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你没有，你不行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10" name="Freeform 109"/>
          <p:cNvSpPr/>
          <p:nvPr/>
        </p:nvSpPr>
        <p:spPr>
          <a:xfrm rot="17911580" flipH="1">
            <a:off x="7638432" y="1698281"/>
            <a:ext cx="286660" cy="570580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FFFF0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1" name="Freeform 110"/>
          <p:cNvSpPr/>
          <p:nvPr/>
        </p:nvSpPr>
        <p:spPr>
          <a:xfrm rot="4189336">
            <a:off x="8073897" y="1433207"/>
            <a:ext cx="537597" cy="506730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FFFF0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2" name="Freeform 111"/>
          <p:cNvSpPr/>
          <p:nvPr/>
        </p:nvSpPr>
        <p:spPr>
          <a:xfrm rot="10564281">
            <a:off x="5961759" y="2366205"/>
            <a:ext cx="518232" cy="491754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0070C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3" name="Freeform 112"/>
          <p:cNvSpPr/>
          <p:nvPr/>
        </p:nvSpPr>
        <p:spPr>
          <a:xfrm rot="7776592">
            <a:off x="8129015" y="2257741"/>
            <a:ext cx="553567" cy="499046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FFFF0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14" name="Group 113"/>
          <p:cNvGrpSpPr/>
          <p:nvPr/>
        </p:nvGrpSpPr>
        <p:grpSpPr>
          <a:xfrm>
            <a:off x="6370074" y="1795031"/>
            <a:ext cx="1972621" cy="2943671"/>
            <a:chOff x="6467829" y="2062363"/>
            <a:chExt cx="1972621" cy="2943671"/>
          </a:xfrm>
        </p:grpSpPr>
        <p:sp>
          <p:nvSpPr>
            <p:cNvPr id="115" name="Freeform 114"/>
            <p:cNvSpPr/>
            <p:nvPr/>
          </p:nvSpPr>
          <p:spPr>
            <a:xfrm>
              <a:off x="6467829" y="4395860"/>
              <a:ext cx="798897" cy="299509"/>
            </a:xfrm>
            <a:custGeom>
              <a:avLst/>
              <a:gdLst>
                <a:gd name="connsiteX0" fmla="*/ 798897 w 798897"/>
                <a:gd name="connsiteY0" fmla="*/ 20376 h 299509"/>
                <a:gd name="connsiteX1" fmla="*/ 529390 w 798897"/>
                <a:gd name="connsiteY1" fmla="*/ 20376 h 299509"/>
                <a:gd name="connsiteX2" fmla="*/ 346510 w 798897"/>
                <a:gd name="connsiteY2" fmla="*/ 232132 h 299509"/>
                <a:gd name="connsiteX3" fmla="*/ 0 w 798897"/>
                <a:gd name="connsiteY3" fmla="*/ 299509 h 29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8897" h="299509">
                  <a:moveTo>
                    <a:pt x="798897" y="20376"/>
                  </a:moveTo>
                  <a:cubicBezTo>
                    <a:pt x="701842" y="2729"/>
                    <a:pt x="604788" y="-14917"/>
                    <a:pt x="529390" y="20376"/>
                  </a:cubicBezTo>
                  <a:cubicBezTo>
                    <a:pt x="453992" y="55669"/>
                    <a:pt x="434742" y="185610"/>
                    <a:pt x="346510" y="232132"/>
                  </a:cubicBezTo>
                  <a:cubicBezTo>
                    <a:pt x="258278" y="278654"/>
                    <a:pt x="129139" y="289081"/>
                    <a:pt x="0" y="299509"/>
                  </a:cubicBezTo>
                </a:path>
              </a:pathLst>
            </a:custGeom>
            <a:noFill/>
            <a:ln w="635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16" name="Group 115"/>
            <p:cNvGrpSpPr/>
            <p:nvPr/>
          </p:nvGrpSpPr>
          <p:grpSpPr>
            <a:xfrm>
              <a:off x="6637419" y="2062363"/>
              <a:ext cx="954107" cy="2317133"/>
              <a:chOff x="6637419" y="2062363"/>
              <a:chExt cx="954107" cy="2317133"/>
            </a:xfrm>
          </p:grpSpPr>
          <p:sp>
            <p:nvSpPr>
              <p:cNvPr id="119" name="Freeform 118"/>
              <p:cNvSpPr/>
              <p:nvPr/>
            </p:nvSpPr>
            <p:spPr>
              <a:xfrm>
                <a:off x="6934200" y="2298606"/>
                <a:ext cx="504029" cy="2080890"/>
              </a:xfrm>
              <a:custGeom>
                <a:avLst/>
                <a:gdLst>
                  <a:gd name="connsiteX0" fmla="*/ 231006 w 277033"/>
                  <a:gd name="connsiteY0" fmla="*/ 1299411 h 1299411"/>
                  <a:gd name="connsiteX1" fmla="*/ 259882 w 277033"/>
                  <a:gd name="connsiteY1" fmla="*/ 375385 h 1299411"/>
                  <a:gd name="connsiteX2" fmla="*/ 0 w 277033"/>
                  <a:gd name="connsiteY2" fmla="*/ 0 h 129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7033" h="1299411">
                    <a:moveTo>
                      <a:pt x="231006" y="1299411"/>
                    </a:moveTo>
                    <a:cubicBezTo>
                      <a:pt x="264694" y="945682"/>
                      <a:pt x="298383" y="591953"/>
                      <a:pt x="259882" y="375385"/>
                    </a:cubicBezTo>
                    <a:cubicBezTo>
                      <a:pt x="221381" y="158817"/>
                      <a:pt x="110690" y="79408"/>
                      <a:pt x="0" y="0"/>
                    </a:cubicBezTo>
                  </a:path>
                </a:pathLst>
              </a:custGeom>
              <a:ln w="254000" cap="rnd">
                <a:solidFill>
                  <a:schemeClr val="tx1">
                    <a:lumMod val="50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>
                <a:bevelT w="127000" h="127000"/>
              </a:sp3d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0" name="TextBox 119"/>
              <p:cNvSpPr txBox="1"/>
              <p:nvPr/>
            </p:nvSpPr>
            <p:spPr>
              <a:xfrm>
                <a:off x="6637419" y="2062363"/>
                <a:ext cx="954107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3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glow rad="228600">
                        <a:srgbClr val="F79646">
                          <a:satMod val="175000"/>
                          <a:alpha val="40000"/>
                        </a:srgbClr>
                      </a:glow>
                    </a:effectLst>
                    <a:uLnTx/>
                    <a:uFillTx/>
                    <a:latin typeface="Microsoft YaHei" panose="020B0503020204020204" pitchFamily="34" charset="-122"/>
                    <a:ea typeface="Microsoft YaHei" panose="020B0503020204020204" pitchFamily="34" charset="-122"/>
                    <a:cs typeface="+mn-cs"/>
                  </a:rPr>
                  <a:t>肉体</a:t>
                </a:r>
                <a:endPara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glow rad="228600">
                      <a:srgbClr val="F79646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117" name="Freeform 116"/>
            <p:cNvSpPr/>
            <p:nvPr/>
          </p:nvSpPr>
          <p:spPr>
            <a:xfrm>
              <a:off x="7458673" y="4442235"/>
              <a:ext cx="981777" cy="279133"/>
            </a:xfrm>
            <a:custGeom>
              <a:avLst/>
              <a:gdLst>
                <a:gd name="connsiteX0" fmla="*/ 0 w 981777"/>
                <a:gd name="connsiteY0" fmla="*/ 0 h 279133"/>
                <a:gd name="connsiteX1" fmla="*/ 288758 w 981777"/>
                <a:gd name="connsiteY1" fmla="*/ 144379 h 279133"/>
                <a:gd name="connsiteX2" fmla="*/ 856649 w 981777"/>
                <a:gd name="connsiteY2" fmla="*/ 192506 h 279133"/>
                <a:gd name="connsiteX3" fmla="*/ 981777 w 981777"/>
                <a:gd name="connsiteY3" fmla="*/ 279133 h 279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81777" h="279133">
                  <a:moveTo>
                    <a:pt x="0" y="0"/>
                  </a:moveTo>
                  <a:cubicBezTo>
                    <a:pt x="72991" y="56147"/>
                    <a:pt x="145983" y="112295"/>
                    <a:pt x="288758" y="144379"/>
                  </a:cubicBezTo>
                  <a:cubicBezTo>
                    <a:pt x="431533" y="176463"/>
                    <a:pt x="741146" y="170047"/>
                    <a:pt x="856649" y="192506"/>
                  </a:cubicBezTo>
                  <a:cubicBezTo>
                    <a:pt x="972152" y="214965"/>
                    <a:pt x="976964" y="247049"/>
                    <a:pt x="981777" y="279133"/>
                  </a:cubicBezTo>
                </a:path>
              </a:pathLst>
            </a:custGeom>
            <a:noFill/>
            <a:ln w="635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8" name="Freeform 117"/>
            <p:cNvSpPr/>
            <p:nvPr/>
          </p:nvSpPr>
          <p:spPr>
            <a:xfrm>
              <a:off x="6871381" y="4476644"/>
              <a:ext cx="516028" cy="529390"/>
            </a:xfrm>
            <a:custGeom>
              <a:avLst/>
              <a:gdLst>
                <a:gd name="connsiteX0" fmla="*/ 500513 w 516028"/>
                <a:gd name="connsiteY0" fmla="*/ 0 h 529390"/>
                <a:gd name="connsiteX1" fmla="*/ 471638 w 516028"/>
                <a:gd name="connsiteY1" fmla="*/ 288758 h 529390"/>
                <a:gd name="connsiteX2" fmla="*/ 125128 w 516028"/>
                <a:gd name="connsiteY2" fmla="*/ 394636 h 529390"/>
                <a:gd name="connsiteX3" fmla="*/ 0 w 516028"/>
                <a:gd name="connsiteY3" fmla="*/ 529390 h 529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6028" h="529390">
                  <a:moveTo>
                    <a:pt x="500513" y="0"/>
                  </a:moveTo>
                  <a:cubicBezTo>
                    <a:pt x="517357" y="111492"/>
                    <a:pt x="534202" y="222985"/>
                    <a:pt x="471638" y="288758"/>
                  </a:cubicBezTo>
                  <a:cubicBezTo>
                    <a:pt x="409074" y="354531"/>
                    <a:pt x="203734" y="354531"/>
                    <a:pt x="125128" y="394636"/>
                  </a:cubicBezTo>
                  <a:cubicBezTo>
                    <a:pt x="46522" y="434741"/>
                    <a:pt x="23261" y="482065"/>
                    <a:pt x="0" y="529390"/>
                  </a:cubicBezTo>
                </a:path>
              </a:pathLst>
            </a:custGeom>
            <a:noFill/>
            <a:ln w="635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21" name="Freeform 120"/>
          <p:cNvSpPr/>
          <p:nvPr/>
        </p:nvSpPr>
        <p:spPr>
          <a:xfrm rot="10550135" flipH="1">
            <a:off x="7432877" y="1687896"/>
            <a:ext cx="671532" cy="96497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90500" cap="rnd">
            <a:solidFill>
              <a:srgbClr val="FFFF00"/>
            </a:solidFill>
            <a:round/>
          </a:ln>
          <a:scene3d>
            <a:camera prst="orthographicFront"/>
            <a:lightRig rig="threePt" dir="t"/>
          </a:scene3d>
          <a:sp3d>
            <a:bevelT w="95250" h="9525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7538965" y="4199184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缺乏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23" name="TextBox 122"/>
          <p:cNvSpPr txBox="1"/>
          <p:nvPr/>
        </p:nvSpPr>
        <p:spPr>
          <a:xfrm rot="19567995">
            <a:off x="7272746" y="1975369"/>
            <a:ext cx="16209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解决方法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（学业、成就）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24" name="Freeform 123"/>
          <p:cNvSpPr/>
          <p:nvPr/>
        </p:nvSpPr>
        <p:spPr>
          <a:xfrm rot="16200000" flipH="1" flipV="1">
            <a:off x="7740769" y="2828487"/>
            <a:ext cx="357740" cy="85173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7030A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6735235" y="4359441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缺乏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26" name="Freeform 125"/>
          <p:cNvSpPr/>
          <p:nvPr/>
        </p:nvSpPr>
        <p:spPr>
          <a:xfrm rot="17911580" flipH="1">
            <a:off x="6647252" y="2363840"/>
            <a:ext cx="345516" cy="96497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90500" cap="rnd">
            <a:solidFill>
              <a:srgbClr val="0070C0"/>
            </a:solidFill>
            <a:round/>
          </a:ln>
          <a:scene3d>
            <a:camera prst="orthographicFront"/>
            <a:lightRig rig="threePt" dir="t"/>
          </a:scene3d>
          <a:sp3d>
            <a:bevelT w="95250" h="9525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6352922" y="4068411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缺乏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2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28" name="TextBox 127"/>
          <p:cNvSpPr txBox="1"/>
          <p:nvPr/>
        </p:nvSpPr>
        <p:spPr>
          <a:xfrm rot="1445963">
            <a:off x="5813545" y="2919617"/>
            <a:ext cx="11320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解决方法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（钱财）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129" name="Picture 10" descr="Image result for crow no background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2058" y="1121748"/>
            <a:ext cx="1193122" cy="792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0" name="Picture 16" descr="Image result for crow no background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7663" y="1960588"/>
            <a:ext cx="960446" cy="937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1" name="Freeform 130"/>
          <p:cNvSpPr/>
          <p:nvPr/>
        </p:nvSpPr>
        <p:spPr>
          <a:xfrm rot="17052056">
            <a:off x="6466430" y="3325676"/>
            <a:ext cx="282830" cy="96497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90500" cap="rnd">
            <a:solidFill>
              <a:schemeClr val="bg1">
                <a:lumMod val="65000"/>
                <a:lumOff val="35000"/>
              </a:schemeClr>
            </a:solidFill>
            <a:round/>
          </a:ln>
          <a:scene3d>
            <a:camera prst="orthographicFront"/>
            <a:lightRig rig="threePt" dir="t"/>
          </a:scene3d>
          <a:sp3d>
            <a:bevelT w="95250" h="9525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32" name="Picture 10" descr="Image result for crow no background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498" y="1251827"/>
            <a:ext cx="721601" cy="479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" name="TextBox 132"/>
          <p:cNvSpPr txBox="1"/>
          <p:nvPr/>
        </p:nvSpPr>
        <p:spPr>
          <a:xfrm rot="21294553">
            <a:off x="7408985" y="2910674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解决方法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（男女关系）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34" name="Freeform 133"/>
          <p:cNvSpPr/>
          <p:nvPr/>
        </p:nvSpPr>
        <p:spPr>
          <a:xfrm rot="17052056">
            <a:off x="7828367" y="3314083"/>
            <a:ext cx="282830" cy="96497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90500" cap="rnd">
            <a:solidFill>
              <a:schemeClr val="bg1">
                <a:lumMod val="65000"/>
                <a:lumOff val="35000"/>
              </a:schemeClr>
            </a:solidFill>
            <a:round/>
          </a:ln>
          <a:scene3d>
            <a:camera prst="orthographicFront"/>
            <a:lightRig rig="threePt" dir="t"/>
          </a:scene3d>
          <a:sp3d>
            <a:bevelT w="95250" h="9525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7092283" y="2448434"/>
            <a:ext cx="35229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自我</a:t>
            </a:r>
            <a:endParaRPr kumimoji="0" lang="en-US" altLang="zh-CN" sz="2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依靠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136" name="Picture 16" descr="Image result for crow no background"/>
          <p:cNvPicPr>
            <a:picLocks noChangeAspect="1" noChangeArrowheads="1"/>
          </p:cNvPicPr>
          <p:nvPr/>
        </p:nvPicPr>
        <p:blipFill>
          <a:blip r:embed="rId8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053" y="3294819"/>
            <a:ext cx="555099" cy="541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" name="TextBox 136"/>
          <p:cNvSpPr txBox="1"/>
          <p:nvPr/>
        </p:nvSpPr>
        <p:spPr>
          <a:xfrm>
            <a:off x="5533285" y="3564339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希望别人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也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不好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75000"/>
                </a:srgbClr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38" name="Rectangle 137"/>
          <p:cNvSpPr/>
          <p:nvPr/>
        </p:nvSpPr>
        <p:spPr>
          <a:xfrm>
            <a:off x="7036368" y="2486932"/>
            <a:ext cx="495534" cy="1669964"/>
          </a:xfrm>
          <a:prstGeom prst="rect">
            <a:avLst/>
          </a:prstGeom>
          <a:noFill/>
          <a:ln w="73025">
            <a:solidFill>
              <a:schemeClr val="tx1"/>
            </a:solidFill>
          </a:ln>
          <a:effectLst>
            <a:glow rad="127000">
              <a:schemeClr val="bg2">
                <a:lumMod val="90000"/>
                <a:alpha val="78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5532085" y="1114061"/>
            <a:ext cx="3504099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prstClr val="black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创</a:t>
            </a:r>
            <a:r>
              <a:rPr kumimoji="0" lang="en-US" altLang="zh-CN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prstClr val="black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3:4 </a:t>
            </a:r>
            <a:r>
              <a: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prstClr val="black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蛇对女人说：你们不一定死；</a:t>
            </a:r>
            <a:r>
              <a:rPr kumimoji="0" lang="en-US" altLang="zh-CN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prstClr val="black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3:5 </a:t>
            </a:r>
            <a:r>
              <a: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prstClr val="black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因为　神知道，你们吃的日子眼睛就明亮了，你们便如神能知道善恶。</a:t>
            </a:r>
          </a:p>
        </p:txBody>
      </p:sp>
      <p:pic>
        <p:nvPicPr>
          <p:cNvPr id="4098" name="Picture 2" descr="How to tell the difference between teasing and bullying - Kidspot">
            <a:extLst>
              <a:ext uri="{FF2B5EF4-FFF2-40B4-BE49-F238E27FC236}">
                <a16:creationId xmlns:a16="http://schemas.microsoft.com/office/drawing/2014/main" id="{3109C7BA-C8EF-4BD2-B600-B189A28FE7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86" y="2962187"/>
            <a:ext cx="4297439" cy="257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24F0136D-FB00-424E-A9DC-B5AA922A49AB}"/>
              </a:ext>
            </a:extLst>
          </p:cNvPr>
          <p:cNvSpPr txBox="1"/>
          <p:nvPr/>
        </p:nvSpPr>
        <p:spPr>
          <a:xfrm>
            <a:off x="5791200" y="645352"/>
            <a:ext cx="31550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撒但的杀手锏是什么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04161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 tmFilter="0, 0; .2, .5; .8, .5; 1, 0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500" autoRev="1" fill="hold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 tmFilter="0, 0; .2, .5; .8, .5; 1, 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500" autoRev="1" fill="hold"/>
                                        <p:tgtEl>
                                          <p:spTgt spid="1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18160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kumimoji="0" lang="en-US" altLang="zh-CN" sz="1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3:16</a:t>
            </a:r>
            <a:r>
              <a:rPr kumimoji="0" lang="zh-CN" altLang="en-US" sz="17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求他按着他丰盛的荣耀，藉着他的灵，叫你们心里的力量刚强起来， </a:t>
            </a:r>
            <a:r>
              <a:rPr kumimoji="0" lang="en-US" altLang="zh-CN" sz="1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3:17 </a:t>
            </a:r>
            <a:r>
              <a:rPr kumimoji="0" lang="zh-CN" altLang="en-US" sz="175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使基督因你们的信，住在你们心里，叫你们的爱心有根有基 </a:t>
            </a:r>
            <a:r>
              <a:rPr kumimoji="0" lang="en-US" altLang="zh-CN" sz="175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(that Christ may dwell in your hearts through faith; that you, being rooted and grounded in love)</a:t>
            </a:r>
            <a:r>
              <a:rPr kumimoji="0" lang="zh-CN" altLang="en-US" sz="175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，</a:t>
            </a:r>
            <a:r>
              <a:rPr kumimoji="0" lang="en-US" altLang="zh-CN" sz="1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3:18 </a:t>
            </a:r>
            <a:r>
              <a:rPr kumimoji="0" lang="zh-CN" altLang="en-US" sz="1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能以和众圣徒一同明白基督的爱是何等长阔高深，</a:t>
            </a:r>
            <a:r>
              <a:rPr kumimoji="0" lang="en-US" altLang="zh-CN" sz="1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3:19 </a:t>
            </a:r>
            <a:r>
              <a:rPr kumimoji="0" lang="zh-CN" altLang="en-US" sz="1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并知道这爱是过于人所能测度的，便叫神一切所充满的，充满了你们。</a:t>
            </a:r>
            <a:endParaRPr kumimoji="0" lang="en-US" altLang="zh-CN" sz="1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52600" y="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如何认识、体验基督的爱？</a:t>
            </a:r>
          </a:p>
        </p:txBody>
      </p:sp>
      <p:sp>
        <p:nvSpPr>
          <p:cNvPr id="107" name="Rectangle 106"/>
          <p:cNvSpPr/>
          <p:nvPr/>
        </p:nvSpPr>
        <p:spPr>
          <a:xfrm>
            <a:off x="5521462" y="1075240"/>
            <a:ext cx="3461623" cy="458354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8" name="Oval 107"/>
          <p:cNvSpPr/>
          <p:nvPr/>
        </p:nvSpPr>
        <p:spPr>
          <a:xfrm>
            <a:off x="5589144" y="3861475"/>
            <a:ext cx="3361319" cy="1772349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6177196" y="4711365"/>
            <a:ext cx="21852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撒但的谎言：</a:t>
            </a:r>
            <a:endParaRPr kumimoji="0" lang="en-US" altLang="zh-CN" sz="2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你没有，你不行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10" name="Freeform 109"/>
          <p:cNvSpPr/>
          <p:nvPr/>
        </p:nvSpPr>
        <p:spPr>
          <a:xfrm rot="17911580" flipH="1">
            <a:off x="7638432" y="1698281"/>
            <a:ext cx="286660" cy="570580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FFFF0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1" name="Freeform 110"/>
          <p:cNvSpPr/>
          <p:nvPr/>
        </p:nvSpPr>
        <p:spPr>
          <a:xfrm rot="4189336">
            <a:off x="8073897" y="1433207"/>
            <a:ext cx="537597" cy="506730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FFFF0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2" name="Freeform 111"/>
          <p:cNvSpPr/>
          <p:nvPr/>
        </p:nvSpPr>
        <p:spPr>
          <a:xfrm rot="10564281">
            <a:off x="5961759" y="2366205"/>
            <a:ext cx="518232" cy="491754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0070C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3" name="Freeform 112"/>
          <p:cNvSpPr/>
          <p:nvPr/>
        </p:nvSpPr>
        <p:spPr>
          <a:xfrm rot="7776592">
            <a:off x="8129015" y="2257741"/>
            <a:ext cx="553567" cy="499046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FFFF0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14" name="Group 113"/>
          <p:cNvGrpSpPr/>
          <p:nvPr/>
        </p:nvGrpSpPr>
        <p:grpSpPr>
          <a:xfrm>
            <a:off x="6370074" y="1795031"/>
            <a:ext cx="1972621" cy="2943671"/>
            <a:chOff x="6467829" y="2062363"/>
            <a:chExt cx="1972621" cy="2943671"/>
          </a:xfrm>
        </p:grpSpPr>
        <p:sp>
          <p:nvSpPr>
            <p:cNvPr id="115" name="Freeform 114"/>
            <p:cNvSpPr/>
            <p:nvPr/>
          </p:nvSpPr>
          <p:spPr>
            <a:xfrm>
              <a:off x="6467829" y="4395860"/>
              <a:ext cx="798897" cy="299509"/>
            </a:xfrm>
            <a:custGeom>
              <a:avLst/>
              <a:gdLst>
                <a:gd name="connsiteX0" fmla="*/ 798897 w 798897"/>
                <a:gd name="connsiteY0" fmla="*/ 20376 h 299509"/>
                <a:gd name="connsiteX1" fmla="*/ 529390 w 798897"/>
                <a:gd name="connsiteY1" fmla="*/ 20376 h 299509"/>
                <a:gd name="connsiteX2" fmla="*/ 346510 w 798897"/>
                <a:gd name="connsiteY2" fmla="*/ 232132 h 299509"/>
                <a:gd name="connsiteX3" fmla="*/ 0 w 798897"/>
                <a:gd name="connsiteY3" fmla="*/ 299509 h 29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8897" h="299509">
                  <a:moveTo>
                    <a:pt x="798897" y="20376"/>
                  </a:moveTo>
                  <a:cubicBezTo>
                    <a:pt x="701842" y="2729"/>
                    <a:pt x="604788" y="-14917"/>
                    <a:pt x="529390" y="20376"/>
                  </a:cubicBezTo>
                  <a:cubicBezTo>
                    <a:pt x="453992" y="55669"/>
                    <a:pt x="434742" y="185610"/>
                    <a:pt x="346510" y="232132"/>
                  </a:cubicBezTo>
                  <a:cubicBezTo>
                    <a:pt x="258278" y="278654"/>
                    <a:pt x="129139" y="289081"/>
                    <a:pt x="0" y="299509"/>
                  </a:cubicBezTo>
                </a:path>
              </a:pathLst>
            </a:custGeom>
            <a:noFill/>
            <a:ln w="635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16" name="Group 115"/>
            <p:cNvGrpSpPr/>
            <p:nvPr/>
          </p:nvGrpSpPr>
          <p:grpSpPr>
            <a:xfrm>
              <a:off x="6637419" y="2062363"/>
              <a:ext cx="954107" cy="2317133"/>
              <a:chOff x="6637419" y="2062363"/>
              <a:chExt cx="954107" cy="2317133"/>
            </a:xfrm>
          </p:grpSpPr>
          <p:sp>
            <p:nvSpPr>
              <p:cNvPr id="119" name="Freeform 118"/>
              <p:cNvSpPr/>
              <p:nvPr/>
            </p:nvSpPr>
            <p:spPr>
              <a:xfrm>
                <a:off x="6934200" y="2298606"/>
                <a:ext cx="504029" cy="2080890"/>
              </a:xfrm>
              <a:custGeom>
                <a:avLst/>
                <a:gdLst>
                  <a:gd name="connsiteX0" fmla="*/ 231006 w 277033"/>
                  <a:gd name="connsiteY0" fmla="*/ 1299411 h 1299411"/>
                  <a:gd name="connsiteX1" fmla="*/ 259882 w 277033"/>
                  <a:gd name="connsiteY1" fmla="*/ 375385 h 1299411"/>
                  <a:gd name="connsiteX2" fmla="*/ 0 w 277033"/>
                  <a:gd name="connsiteY2" fmla="*/ 0 h 129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7033" h="1299411">
                    <a:moveTo>
                      <a:pt x="231006" y="1299411"/>
                    </a:moveTo>
                    <a:cubicBezTo>
                      <a:pt x="264694" y="945682"/>
                      <a:pt x="298383" y="591953"/>
                      <a:pt x="259882" y="375385"/>
                    </a:cubicBezTo>
                    <a:cubicBezTo>
                      <a:pt x="221381" y="158817"/>
                      <a:pt x="110690" y="79408"/>
                      <a:pt x="0" y="0"/>
                    </a:cubicBezTo>
                  </a:path>
                </a:pathLst>
              </a:custGeom>
              <a:ln w="254000" cap="rnd">
                <a:solidFill>
                  <a:schemeClr val="tx1">
                    <a:lumMod val="50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>
                <a:bevelT w="127000" h="127000"/>
              </a:sp3d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0" name="TextBox 119"/>
              <p:cNvSpPr txBox="1"/>
              <p:nvPr/>
            </p:nvSpPr>
            <p:spPr>
              <a:xfrm>
                <a:off x="6637419" y="2062363"/>
                <a:ext cx="954107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3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glow rad="228600">
                        <a:srgbClr val="F79646">
                          <a:satMod val="175000"/>
                          <a:alpha val="40000"/>
                        </a:srgbClr>
                      </a:glow>
                    </a:effectLst>
                    <a:uLnTx/>
                    <a:uFillTx/>
                    <a:latin typeface="Microsoft YaHei" panose="020B0503020204020204" pitchFamily="34" charset="-122"/>
                    <a:ea typeface="Microsoft YaHei" panose="020B0503020204020204" pitchFamily="34" charset="-122"/>
                    <a:cs typeface="+mn-cs"/>
                  </a:rPr>
                  <a:t>肉体</a:t>
                </a:r>
                <a:endPara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glow rad="228600">
                      <a:srgbClr val="F79646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117" name="Freeform 116"/>
            <p:cNvSpPr/>
            <p:nvPr/>
          </p:nvSpPr>
          <p:spPr>
            <a:xfrm>
              <a:off x="7458673" y="4442235"/>
              <a:ext cx="981777" cy="279133"/>
            </a:xfrm>
            <a:custGeom>
              <a:avLst/>
              <a:gdLst>
                <a:gd name="connsiteX0" fmla="*/ 0 w 981777"/>
                <a:gd name="connsiteY0" fmla="*/ 0 h 279133"/>
                <a:gd name="connsiteX1" fmla="*/ 288758 w 981777"/>
                <a:gd name="connsiteY1" fmla="*/ 144379 h 279133"/>
                <a:gd name="connsiteX2" fmla="*/ 856649 w 981777"/>
                <a:gd name="connsiteY2" fmla="*/ 192506 h 279133"/>
                <a:gd name="connsiteX3" fmla="*/ 981777 w 981777"/>
                <a:gd name="connsiteY3" fmla="*/ 279133 h 279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81777" h="279133">
                  <a:moveTo>
                    <a:pt x="0" y="0"/>
                  </a:moveTo>
                  <a:cubicBezTo>
                    <a:pt x="72991" y="56147"/>
                    <a:pt x="145983" y="112295"/>
                    <a:pt x="288758" y="144379"/>
                  </a:cubicBezTo>
                  <a:cubicBezTo>
                    <a:pt x="431533" y="176463"/>
                    <a:pt x="741146" y="170047"/>
                    <a:pt x="856649" y="192506"/>
                  </a:cubicBezTo>
                  <a:cubicBezTo>
                    <a:pt x="972152" y="214965"/>
                    <a:pt x="976964" y="247049"/>
                    <a:pt x="981777" y="279133"/>
                  </a:cubicBezTo>
                </a:path>
              </a:pathLst>
            </a:custGeom>
            <a:noFill/>
            <a:ln w="635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8" name="Freeform 117"/>
            <p:cNvSpPr/>
            <p:nvPr/>
          </p:nvSpPr>
          <p:spPr>
            <a:xfrm>
              <a:off x="6871381" y="4476644"/>
              <a:ext cx="516028" cy="529390"/>
            </a:xfrm>
            <a:custGeom>
              <a:avLst/>
              <a:gdLst>
                <a:gd name="connsiteX0" fmla="*/ 500513 w 516028"/>
                <a:gd name="connsiteY0" fmla="*/ 0 h 529390"/>
                <a:gd name="connsiteX1" fmla="*/ 471638 w 516028"/>
                <a:gd name="connsiteY1" fmla="*/ 288758 h 529390"/>
                <a:gd name="connsiteX2" fmla="*/ 125128 w 516028"/>
                <a:gd name="connsiteY2" fmla="*/ 394636 h 529390"/>
                <a:gd name="connsiteX3" fmla="*/ 0 w 516028"/>
                <a:gd name="connsiteY3" fmla="*/ 529390 h 529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6028" h="529390">
                  <a:moveTo>
                    <a:pt x="500513" y="0"/>
                  </a:moveTo>
                  <a:cubicBezTo>
                    <a:pt x="517357" y="111492"/>
                    <a:pt x="534202" y="222985"/>
                    <a:pt x="471638" y="288758"/>
                  </a:cubicBezTo>
                  <a:cubicBezTo>
                    <a:pt x="409074" y="354531"/>
                    <a:pt x="203734" y="354531"/>
                    <a:pt x="125128" y="394636"/>
                  </a:cubicBezTo>
                  <a:cubicBezTo>
                    <a:pt x="46522" y="434741"/>
                    <a:pt x="23261" y="482065"/>
                    <a:pt x="0" y="529390"/>
                  </a:cubicBezTo>
                </a:path>
              </a:pathLst>
            </a:custGeom>
            <a:noFill/>
            <a:ln w="635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21" name="Freeform 120"/>
          <p:cNvSpPr/>
          <p:nvPr/>
        </p:nvSpPr>
        <p:spPr>
          <a:xfrm rot="10550135" flipH="1">
            <a:off x="7432877" y="1687896"/>
            <a:ext cx="671532" cy="96497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90500" cap="rnd">
            <a:solidFill>
              <a:srgbClr val="FFFF00"/>
            </a:solidFill>
            <a:round/>
          </a:ln>
          <a:scene3d>
            <a:camera prst="orthographicFront"/>
            <a:lightRig rig="threePt" dir="t"/>
          </a:scene3d>
          <a:sp3d>
            <a:bevelT w="95250" h="9525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7538965" y="4199184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缺乏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23" name="TextBox 122"/>
          <p:cNvSpPr txBox="1"/>
          <p:nvPr/>
        </p:nvSpPr>
        <p:spPr>
          <a:xfrm rot="19567995">
            <a:off x="7272746" y="1975369"/>
            <a:ext cx="16209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解决方法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（学业、成就）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24" name="Freeform 123"/>
          <p:cNvSpPr/>
          <p:nvPr/>
        </p:nvSpPr>
        <p:spPr>
          <a:xfrm rot="16200000" flipH="1" flipV="1">
            <a:off x="7740769" y="2828487"/>
            <a:ext cx="357740" cy="85173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7030A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6735235" y="4359441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缺乏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26" name="Freeform 125"/>
          <p:cNvSpPr/>
          <p:nvPr/>
        </p:nvSpPr>
        <p:spPr>
          <a:xfrm rot="17911580" flipH="1">
            <a:off x="6647252" y="2363840"/>
            <a:ext cx="345516" cy="96497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90500" cap="rnd">
            <a:solidFill>
              <a:srgbClr val="0070C0"/>
            </a:solidFill>
            <a:round/>
          </a:ln>
          <a:scene3d>
            <a:camera prst="orthographicFront"/>
            <a:lightRig rig="threePt" dir="t"/>
          </a:scene3d>
          <a:sp3d>
            <a:bevelT w="95250" h="9525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6352922" y="4068411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缺乏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2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28" name="TextBox 127"/>
          <p:cNvSpPr txBox="1"/>
          <p:nvPr/>
        </p:nvSpPr>
        <p:spPr>
          <a:xfrm rot="1445963">
            <a:off x="5813545" y="2919617"/>
            <a:ext cx="11320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解决方法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（钱财）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129" name="Picture 10" descr="Image result for crow no background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2058" y="1121748"/>
            <a:ext cx="1193122" cy="792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0" name="Picture 16" descr="Image result for crow no background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7663" y="1960588"/>
            <a:ext cx="960446" cy="937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1" name="Freeform 130"/>
          <p:cNvSpPr/>
          <p:nvPr/>
        </p:nvSpPr>
        <p:spPr>
          <a:xfrm rot="17052056">
            <a:off x="6466430" y="3325676"/>
            <a:ext cx="282830" cy="96497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90500" cap="rnd">
            <a:solidFill>
              <a:schemeClr val="bg1">
                <a:lumMod val="65000"/>
                <a:lumOff val="35000"/>
              </a:schemeClr>
            </a:solidFill>
            <a:round/>
          </a:ln>
          <a:scene3d>
            <a:camera prst="orthographicFront"/>
            <a:lightRig rig="threePt" dir="t"/>
          </a:scene3d>
          <a:sp3d>
            <a:bevelT w="95250" h="9525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32" name="Picture 10" descr="Image result for crow no background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498" y="1251827"/>
            <a:ext cx="721601" cy="479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" name="TextBox 132"/>
          <p:cNvSpPr txBox="1"/>
          <p:nvPr/>
        </p:nvSpPr>
        <p:spPr>
          <a:xfrm rot="21294553">
            <a:off x="7408985" y="2910674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解决方法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（男女关系）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34" name="Freeform 133"/>
          <p:cNvSpPr/>
          <p:nvPr/>
        </p:nvSpPr>
        <p:spPr>
          <a:xfrm rot="17052056">
            <a:off x="7828367" y="3314083"/>
            <a:ext cx="282830" cy="96497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90500" cap="rnd">
            <a:solidFill>
              <a:schemeClr val="bg1">
                <a:lumMod val="65000"/>
                <a:lumOff val="35000"/>
              </a:schemeClr>
            </a:solidFill>
            <a:round/>
          </a:ln>
          <a:scene3d>
            <a:camera prst="orthographicFront"/>
            <a:lightRig rig="threePt" dir="t"/>
          </a:scene3d>
          <a:sp3d>
            <a:bevelT w="95250" h="9525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7092283" y="2448434"/>
            <a:ext cx="35229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自我</a:t>
            </a:r>
            <a:endParaRPr kumimoji="0" lang="en-US" altLang="zh-CN" sz="2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依靠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136" name="Picture 16" descr="Image result for crow no background"/>
          <p:cNvPicPr>
            <a:picLocks noChangeAspect="1" noChangeArrowheads="1"/>
          </p:cNvPicPr>
          <p:nvPr/>
        </p:nvPicPr>
        <p:blipFill>
          <a:blip r:embed="rId8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053" y="3294819"/>
            <a:ext cx="555099" cy="541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" name="TextBox 136"/>
          <p:cNvSpPr txBox="1"/>
          <p:nvPr/>
        </p:nvSpPr>
        <p:spPr>
          <a:xfrm>
            <a:off x="5533285" y="3564339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希望别人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也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不好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75000"/>
                </a:srgbClr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38" name="Rectangle 137"/>
          <p:cNvSpPr/>
          <p:nvPr/>
        </p:nvSpPr>
        <p:spPr>
          <a:xfrm>
            <a:off x="7036368" y="2486932"/>
            <a:ext cx="495534" cy="1669964"/>
          </a:xfrm>
          <a:prstGeom prst="rect">
            <a:avLst/>
          </a:prstGeom>
          <a:noFill/>
          <a:ln w="73025">
            <a:solidFill>
              <a:schemeClr val="tx1"/>
            </a:solidFill>
          </a:ln>
          <a:effectLst>
            <a:glow rad="127000">
              <a:schemeClr val="bg2">
                <a:lumMod val="90000"/>
                <a:alpha val="78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5532085" y="1114061"/>
            <a:ext cx="3504099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prstClr val="black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创</a:t>
            </a:r>
            <a:r>
              <a:rPr kumimoji="0" lang="en-US" altLang="zh-CN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prstClr val="black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3:4 </a:t>
            </a:r>
            <a:r>
              <a: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prstClr val="black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蛇对女人说：你们不一定死；</a:t>
            </a:r>
            <a:r>
              <a:rPr kumimoji="0" lang="en-US" altLang="zh-CN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prstClr val="black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3:5 </a:t>
            </a:r>
            <a:r>
              <a: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prstClr val="black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因为　神知道，你们吃的日子眼睛就明亮了，你们便如神能知道善恶。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4F0136D-FB00-424E-A9DC-B5AA922A49AB}"/>
              </a:ext>
            </a:extLst>
          </p:cNvPr>
          <p:cNvSpPr txBox="1"/>
          <p:nvPr/>
        </p:nvSpPr>
        <p:spPr>
          <a:xfrm>
            <a:off x="5791200" y="645352"/>
            <a:ext cx="31550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撒但的杀手锏是什么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?</a:t>
            </a:r>
          </a:p>
        </p:txBody>
      </p:sp>
      <p:pic>
        <p:nvPicPr>
          <p:cNvPr id="10242" name="Picture 2" descr="红狐狸：没人疼，没人爱，没人要，没人给私包- 斗图表情包- 斗图神器- adoutu.com">
            <a:extLst>
              <a:ext uri="{FF2B5EF4-FFF2-40B4-BE49-F238E27FC236}">
                <a16:creationId xmlns:a16="http://schemas.microsoft.com/office/drawing/2014/main" id="{B676A2F9-C0BA-4707-9EED-88033F27849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819" y="2894469"/>
            <a:ext cx="2893884" cy="2631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1216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 tmFilter="0, 0; .2, .5; .8, .5; 1, 0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500" autoRev="1" fill="hold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 tmFilter="0, 0; .2, .5; .8, .5; 1, 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500" autoRev="1" fill="hold"/>
                                        <p:tgtEl>
                                          <p:spTgt spid="1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18160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kumimoji="0" lang="en-US" altLang="zh-CN" sz="1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3:16</a:t>
            </a:r>
            <a:r>
              <a:rPr kumimoji="0" lang="zh-CN" altLang="en-US" sz="17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求他按着他丰盛的荣耀，藉着他的灵，叫你们心里的力量刚强起来， </a:t>
            </a:r>
            <a:r>
              <a:rPr kumimoji="0" lang="en-US" altLang="zh-CN" sz="1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3:17 </a:t>
            </a:r>
            <a:r>
              <a:rPr kumimoji="0" lang="zh-CN" altLang="en-US" sz="175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使基督因你们的信，住在你们心里，叫你们的爱心有根有基 </a:t>
            </a:r>
            <a:r>
              <a:rPr kumimoji="0" lang="en-US" altLang="zh-CN" sz="175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(that Christ may dwell in your hearts through faith; that you, being rooted and grounded in love)</a:t>
            </a:r>
            <a:r>
              <a:rPr kumimoji="0" lang="zh-CN" altLang="en-US" sz="175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，</a:t>
            </a:r>
            <a:r>
              <a:rPr kumimoji="0" lang="en-US" altLang="zh-CN" sz="1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3:18 </a:t>
            </a:r>
            <a:r>
              <a:rPr kumimoji="0" lang="zh-CN" altLang="en-US" sz="1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能以和众圣徒一同明白基督的爱是何等长阔高深，</a:t>
            </a:r>
            <a:r>
              <a:rPr kumimoji="0" lang="en-US" altLang="zh-CN" sz="1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3:19 </a:t>
            </a:r>
            <a:r>
              <a:rPr kumimoji="0" lang="zh-CN" altLang="en-US" sz="1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并知道这爱是过于人所能测度的，便叫神一切所充满的，充满了你们。</a:t>
            </a:r>
            <a:endParaRPr kumimoji="0" lang="en-US" altLang="zh-CN" sz="1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52600" y="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如何认识、体验基督的爱？</a:t>
            </a:r>
          </a:p>
        </p:txBody>
      </p:sp>
      <p:sp>
        <p:nvSpPr>
          <p:cNvPr id="107" name="Rectangle 106"/>
          <p:cNvSpPr/>
          <p:nvPr/>
        </p:nvSpPr>
        <p:spPr>
          <a:xfrm>
            <a:off x="5521462" y="1075240"/>
            <a:ext cx="3461623" cy="458354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8" name="Oval 107"/>
          <p:cNvSpPr/>
          <p:nvPr/>
        </p:nvSpPr>
        <p:spPr>
          <a:xfrm>
            <a:off x="5589144" y="3861475"/>
            <a:ext cx="3361319" cy="1772349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6177196" y="4711365"/>
            <a:ext cx="21852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撒但的谎言：</a:t>
            </a:r>
            <a:endParaRPr kumimoji="0" lang="en-US" altLang="zh-CN" sz="2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你没有，你不行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10" name="Freeform 109"/>
          <p:cNvSpPr/>
          <p:nvPr/>
        </p:nvSpPr>
        <p:spPr>
          <a:xfrm rot="17911580" flipH="1">
            <a:off x="7638432" y="1698281"/>
            <a:ext cx="286660" cy="570580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FFFF0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1" name="Freeform 110"/>
          <p:cNvSpPr/>
          <p:nvPr/>
        </p:nvSpPr>
        <p:spPr>
          <a:xfrm rot="4189336">
            <a:off x="8073897" y="1433207"/>
            <a:ext cx="537597" cy="506730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FFFF0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2" name="Freeform 111"/>
          <p:cNvSpPr/>
          <p:nvPr/>
        </p:nvSpPr>
        <p:spPr>
          <a:xfrm rot="10564281">
            <a:off x="5961759" y="2366205"/>
            <a:ext cx="518232" cy="491754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0070C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3" name="Freeform 112"/>
          <p:cNvSpPr/>
          <p:nvPr/>
        </p:nvSpPr>
        <p:spPr>
          <a:xfrm rot="7776592">
            <a:off x="8129015" y="2257741"/>
            <a:ext cx="553567" cy="499046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FFFF0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14" name="Group 113"/>
          <p:cNvGrpSpPr/>
          <p:nvPr/>
        </p:nvGrpSpPr>
        <p:grpSpPr>
          <a:xfrm>
            <a:off x="6370074" y="1795031"/>
            <a:ext cx="1972621" cy="2943671"/>
            <a:chOff x="6467829" y="2062363"/>
            <a:chExt cx="1972621" cy="2943671"/>
          </a:xfrm>
        </p:grpSpPr>
        <p:sp>
          <p:nvSpPr>
            <p:cNvPr id="115" name="Freeform 114"/>
            <p:cNvSpPr/>
            <p:nvPr/>
          </p:nvSpPr>
          <p:spPr>
            <a:xfrm>
              <a:off x="6467829" y="4395860"/>
              <a:ext cx="798897" cy="299509"/>
            </a:xfrm>
            <a:custGeom>
              <a:avLst/>
              <a:gdLst>
                <a:gd name="connsiteX0" fmla="*/ 798897 w 798897"/>
                <a:gd name="connsiteY0" fmla="*/ 20376 h 299509"/>
                <a:gd name="connsiteX1" fmla="*/ 529390 w 798897"/>
                <a:gd name="connsiteY1" fmla="*/ 20376 h 299509"/>
                <a:gd name="connsiteX2" fmla="*/ 346510 w 798897"/>
                <a:gd name="connsiteY2" fmla="*/ 232132 h 299509"/>
                <a:gd name="connsiteX3" fmla="*/ 0 w 798897"/>
                <a:gd name="connsiteY3" fmla="*/ 299509 h 29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8897" h="299509">
                  <a:moveTo>
                    <a:pt x="798897" y="20376"/>
                  </a:moveTo>
                  <a:cubicBezTo>
                    <a:pt x="701842" y="2729"/>
                    <a:pt x="604788" y="-14917"/>
                    <a:pt x="529390" y="20376"/>
                  </a:cubicBezTo>
                  <a:cubicBezTo>
                    <a:pt x="453992" y="55669"/>
                    <a:pt x="434742" y="185610"/>
                    <a:pt x="346510" y="232132"/>
                  </a:cubicBezTo>
                  <a:cubicBezTo>
                    <a:pt x="258278" y="278654"/>
                    <a:pt x="129139" y="289081"/>
                    <a:pt x="0" y="299509"/>
                  </a:cubicBezTo>
                </a:path>
              </a:pathLst>
            </a:custGeom>
            <a:noFill/>
            <a:ln w="635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16" name="Group 115"/>
            <p:cNvGrpSpPr/>
            <p:nvPr/>
          </p:nvGrpSpPr>
          <p:grpSpPr>
            <a:xfrm>
              <a:off x="6637419" y="2062363"/>
              <a:ext cx="954107" cy="2317133"/>
              <a:chOff x="6637419" y="2062363"/>
              <a:chExt cx="954107" cy="2317133"/>
            </a:xfrm>
          </p:grpSpPr>
          <p:sp>
            <p:nvSpPr>
              <p:cNvPr id="119" name="Freeform 118"/>
              <p:cNvSpPr/>
              <p:nvPr/>
            </p:nvSpPr>
            <p:spPr>
              <a:xfrm>
                <a:off x="6934200" y="2298606"/>
                <a:ext cx="504029" cy="2080890"/>
              </a:xfrm>
              <a:custGeom>
                <a:avLst/>
                <a:gdLst>
                  <a:gd name="connsiteX0" fmla="*/ 231006 w 277033"/>
                  <a:gd name="connsiteY0" fmla="*/ 1299411 h 1299411"/>
                  <a:gd name="connsiteX1" fmla="*/ 259882 w 277033"/>
                  <a:gd name="connsiteY1" fmla="*/ 375385 h 1299411"/>
                  <a:gd name="connsiteX2" fmla="*/ 0 w 277033"/>
                  <a:gd name="connsiteY2" fmla="*/ 0 h 129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7033" h="1299411">
                    <a:moveTo>
                      <a:pt x="231006" y="1299411"/>
                    </a:moveTo>
                    <a:cubicBezTo>
                      <a:pt x="264694" y="945682"/>
                      <a:pt x="298383" y="591953"/>
                      <a:pt x="259882" y="375385"/>
                    </a:cubicBezTo>
                    <a:cubicBezTo>
                      <a:pt x="221381" y="158817"/>
                      <a:pt x="110690" y="79408"/>
                      <a:pt x="0" y="0"/>
                    </a:cubicBezTo>
                  </a:path>
                </a:pathLst>
              </a:custGeom>
              <a:ln w="254000" cap="rnd">
                <a:solidFill>
                  <a:schemeClr val="tx1">
                    <a:lumMod val="50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>
                <a:bevelT w="127000" h="127000"/>
              </a:sp3d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0" name="TextBox 119"/>
              <p:cNvSpPr txBox="1"/>
              <p:nvPr/>
            </p:nvSpPr>
            <p:spPr>
              <a:xfrm>
                <a:off x="6637419" y="2062363"/>
                <a:ext cx="954107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3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glow rad="228600">
                        <a:srgbClr val="F79646">
                          <a:satMod val="175000"/>
                          <a:alpha val="40000"/>
                        </a:srgbClr>
                      </a:glow>
                    </a:effectLst>
                    <a:uLnTx/>
                    <a:uFillTx/>
                    <a:latin typeface="Microsoft YaHei" panose="020B0503020204020204" pitchFamily="34" charset="-122"/>
                    <a:ea typeface="Microsoft YaHei" panose="020B0503020204020204" pitchFamily="34" charset="-122"/>
                    <a:cs typeface="+mn-cs"/>
                  </a:rPr>
                  <a:t>肉体</a:t>
                </a:r>
                <a:endPara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glow rad="228600">
                      <a:srgbClr val="F79646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117" name="Freeform 116"/>
            <p:cNvSpPr/>
            <p:nvPr/>
          </p:nvSpPr>
          <p:spPr>
            <a:xfrm>
              <a:off x="7458673" y="4442235"/>
              <a:ext cx="981777" cy="279133"/>
            </a:xfrm>
            <a:custGeom>
              <a:avLst/>
              <a:gdLst>
                <a:gd name="connsiteX0" fmla="*/ 0 w 981777"/>
                <a:gd name="connsiteY0" fmla="*/ 0 h 279133"/>
                <a:gd name="connsiteX1" fmla="*/ 288758 w 981777"/>
                <a:gd name="connsiteY1" fmla="*/ 144379 h 279133"/>
                <a:gd name="connsiteX2" fmla="*/ 856649 w 981777"/>
                <a:gd name="connsiteY2" fmla="*/ 192506 h 279133"/>
                <a:gd name="connsiteX3" fmla="*/ 981777 w 981777"/>
                <a:gd name="connsiteY3" fmla="*/ 279133 h 279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81777" h="279133">
                  <a:moveTo>
                    <a:pt x="0" y="0"/>
                  </a:moveTo>
                  <a:cubicBezTo>
                    <a:pt x="72991" y="56147"/>
                    <a:pt x="145983" y="112295"/>
                    <a:pt x="288758" y="144379"/>
                  </a:cubicBezTo>
                  <a:cubicBezTo>
                    <a:pt x="431533" y="176463"/>
                    <a:pt x="741146" y="170047"/>
                    <a:pt x="856649" y="192506"/>
                  </a:cubicBezTo>
                  <a:cubicBezTo>
                    <a:pt x="972152" y="214965"/>
                    <a:pt x="976964" y="247049"/>
                    <a:pt x="981777" y="279133"/>
                  </a:cubicBezTo>
                </a:path>
              </a:pathLst>
            </a:custGeom>
            <a:noFill/>
            <a:ln w="635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8" name="Freeform 117"/>
            <p:cNvSpPr/>
            <p:nvPr/>
          </p:nvSpPr>
          <p:spPr>
            <a:xfrm>
              <a:off x="6871381" y="4476644"/>
              <a:ext cx="516028" cy="529390"/>
            </a:xfrm>
            <a:custGeom>
              <a:avLst/>
              <a:gdLst>
                <a:gd name="connsiteX0" fmla="*/ 500513 w 516028"/>
                <a:gd name="connsiteY0" fmla="*/ 0 h 529390"/>
                <a:gd name="connsiteX1" fmla="*/ 471638 w 516028"/>
                <a:gd name="connsiteY1" fmla="*/ 288758 h 529390"/>
                <a:gd name="connsiteX2" fmla="*/ 125128 w 516028"/>
                <a:gd name="connsiteY2" fmla="*/ 394636 h 529390"/>
                <a:gd name="connsiteX3" fmla="*/ 0 w 516028"/>
                <a:gd name="connsiteY3" fmla="*/ 529390 h 529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6028" h="529390">
                  <a:moveTo>
                    <a:pt x="500513" y="0"/>
                  </a:moveTo>
                  <a:cubicBezTo>
                    <a:pt x="517357" y="111492"/>
                    <a:pt x="534202" y="222985"/>
                    <a:pt x="471638" y="288758"/>
                  </a:cubicBezTo>
                  <a:cubicBezTo>
                    <a:pt x="409074" y="354531"/>
                    <a:pt x="203734" y="354531"/>
                    <a:pt x="125128" y="394636"/>
                  </a:cubicBezTo>
                  <a:cubicBezTo>
                    <a:pt x="46522" y="434741"/>
                    <a:pt x="23261" y="482065"/>
                    <a:pt x="0" y="529390"/>
                  </a:cubicBezTo>
                </a:path>
              </a:pathLst>
            </a:custGeom>
            <a:noFill/>
            <a:ln w="635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21" name="Freeform 120"/>
          <p:cNvSpPr/>
          <p:nvPr/>
        </p:nvSpPr>
        <p:spPr>
          <a:xfrm rot="10550135" flipH="1">
            <a:off x="7432877" y="1687896"/>
            <a:ext cx="671532" cy="96497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90500" cap="rnd">
            <a:solidFill>
              <a:srgbClr val="FFFF00"/>
            </a:solidFill>
            <a:round/>
          </a:ln>
          <a:scene3d>
            <a:camera prst="orthographicFront"/>
            <a:lightRig rig="threePt" dir="t"/>
          </a:scene3d>
          <a:sp3d>
            <a:bevelT w="95250" h="9525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7538965" y="4199184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缺乏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23" name="TextBox 122"/>
          <p:cNvSpPr txBox="1"/>
          <p:nvPr/>
        </p:nvSpPr>
        <p:spPr>
          <a:xfrm rot="19567995">
            <a:off x="7272746" y="1975369"/>
            <a:ext cx="16209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解决方法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（学业、成就）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24" name="Freeform 123"/>
          <p:cNvSpPr/>
          <p:nvPr/>
        </p:nvSpPr>
        <p:spPr>
          <a:xfrm rot="16200000" flipH="1" flipV="1">
            <a:off x="7740769" y="2828487"/>
            <a:ext cx="357740" cy="85173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7030A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6735235" y="4359441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缺乏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26" name="Freeform 125"/>
          <p:cNvSpPr/>
          <p:nvPr/>
        </p:nvSpPr>
        <p:spPr>
          <a:xfrm rot="17911580" flipH="1">
            <a:off x="6647252" y="2363840"/>
            <a:ext cx="345516" cy="96497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90500" cap="rnd">
            <a:solidFill>
              <a:srgbClr val="0070C0"/>
            </a:solidFill>
            <a:round/>
          </a:ln>
          <a:scene3d>
            <a:camera prst="orthographicFront"/>
            <a:lightRig rig="threePt" dir="t"/>
          </a:scene3d>
          <a:sp3d>
            <a:bevelT w="95250" h="9525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6352922" y="4068411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缺乏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2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28" name="TextBox 127"/>
          <p:cNvSpPr txBox="1"/>
          <p:nvPr/>
        </p:nvSpPr>
        <p:spPr>
          <a:xfrm rot="1445963">
            <a:off x="5813545" y="2919617"/>
            <a:ext cx="11320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解决方法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（钱财）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129" name="Picture 10" descr="Image result for crow no background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2058" y="1121748"/>
            <a:ext cx="1193122" cy="792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0" name="Picture 16" descr="Image result for crow no background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7663" y="1960588"/>
            <a:ext cx="960446" cy="937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1" name="Freeform 130"/>
          <p:cNvSpPr/>
          <p:nvPr/>
        </p:nvSpPr>
        <p:spPr>
          <a:xfrm rot="17052056">
            <a:off x="6466430" y="3325676"/>
            <a:ext cx="282830" cy="96497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90500" cap="rnd">
            <a:solidFill>
              <a:schemeClr val="bg1">
                <a:lumMod val="65000"/>
                <a:lumOff val="35000"/>
              </a:schemeClr>
            </a:solidFill>
            <a:round/>
          </a:ln>
          <a:scene3d>
            <a:camera prst="orthographicFront"/>
            <a:lightRig rig="threePt" dir="t"/>
          </a:scene3d>
          <a:sp3d>
            <a:bevelT w="95250" h="9525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32" name="Picture 10" descr="Image result for crow no background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498" y="1251827"/>
            <a:ext cx="721601" cy="479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" name="TextBox 132"/>
          <p:cNvSpPr txBox="1"/>
          <p:nvPr/>
        </p:nvSpPr>
        <p:spPr>
          <a:xfrm rot="21294553">
            <a:off x="7408985" y="2910674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解决方法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（男女关系）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34" name="Freeform 133"/>
          <p:cNvSpPr/>
          <p:nvPr/>
        </p:nvSpPr>
        <p:spPr>
          <a:xfrm rot="17052056">
            <a:off x="7828367" y="3314083"/>
            <a:ext cx="282830" cy="96497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90500" cap="rnd">
            <a:solidFill>
              <a:schemeClr val="bg1">
                <a:lumMod val="65000"/>
                <a:lumOff val="35000"/>
              </a:schemeClr>
            </a:solidFill>
            <a:round/>
          </a:ln>
          <a:scene3d>
            <a:camera prst="orthographicFront"/>
            <a:lightRig rig="threePt" dir="t"/>
          </a:scene3d>
          <a:sp3d>
            <a:bevelT w="95250" h="9525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7092283" y="2448434"/>
            <a:ext cx="35229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自我</a:t>
            </a:r>
            <a:endParaRPr kumimoji="0" lang="en-US" altLang="zh-CN" sz="2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依靠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136" name="Picture 16" descr="Image result for crow no background"/>
          <p:cNvPicPr>
            <a:picLocks noChangeAspect="1" noChangeArrowheads="1"/>
          </p:cNvPicPr>
          <p:nvPr/>
        </p:nvPicPr>
        <p:blipFill>
          <a:blip r:embed="rId8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053" y="3294819"/>
            <a:ext cx="555099" cy="541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" name="TextBox 136"/>
          <p:cNvSpPr txBox="1"/>
          <p:nvPr/>
        </p:nvSpPr>
        <p:spPr>
          <a:xfrm>
            <a:off x="5533285" y="3564339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希望别人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也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不好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75000"/>
                </a:srgbClr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38" name="Rectangle 137"/>
          <p:cNvSpPr/>
          <p:nvPr/>
        </p:nvSpPr>
        <p:spPr>
          <a:xfrm>
            <a:off x="7036368" y="2486932"/>
            <a:ext cx="495534" cy="1669964"/>
          </a:xfrm>
          <a:prstGeom prst="rect">
            <a:avLst/>
          </a:prstGeom>
          <a:noFill/>
          <a:ln w="73025">
            <a:solidFill>
              <a:schemeClr val="tx1"/>
            </a:solidFill>
          </a:ln>
          <a:effectLst>
            <a:glow rad="127000">
              <a:schemeClr val="bg2">
                <a:lumMod val="90000"/>
                <a:alpha val="78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5532085" y="1114061"/>
            <a:ext cx="3504099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prstClr val="black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创</a:t>
            </a:r>
            <a:r>
              <a:rPr kumimoji="0" lang="en-US" altLang="zh-CN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prstClr val="black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3:4 </a:t>
            </a:r>
            <a:r>
              <a: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prstClr val="black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蛇对女人说：你们不一定死；</a:t>
            </a:r>
            <a:r>
              <a:rPr kumimoji="0" lang="en-US" altLang="zh-CN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prstClr val="black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3:5 </a:t>
            </a:r>
            <a:r>
              <a: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prstClr val="black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因为　神知道，你们吃的日子眼睛就明亮了，你们便如神能知道善恶。</a:t>
            </a:r>
          </a:p>
        </p:txBody>
      </p:sp>
      <p:pic>
        <p:nvPicPr>
          <p:cNvPr id="7172" name="Picture 4" descr="男人说出不嫌弃身材与没工作的话，真能信吗？看看已婚女性的经历_新闻_蛋蛋赞">
            <a:extLst>
              <a:ext uri="{FF2B5EF4-FFF2-40B4-BE49-F238E27FC236}">
                <a16:creationId xmlns:a16="http://schemas.microsoft.com/office/drawing/2014/main" id="{714F7455-67F1-4553-A4DF-AB82966AAD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01" y="2849270"/>
            <a:ext cx="4835704" cy="2720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902AC78A-49D1-42FC-9DC7-C4181D80A9FF}"/>
              </a:ext>
            </a:extLst>
          </p:cNvPr>
          <p:cNvSpPr txBox="1"/>
          <p:nvPr/>
        </p:nvSpPr>
        <p:spPr>
          <a:xfrm>
            <a:off x="5791200" y="645352"/>
            <a:ext cx="31550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撒但的杀手锏是什么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7325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 tmFilter="0, 0; .2, .5; .8, .5; 1, 0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500" autoRev="1" fill="hold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 tmFilter="0, 0; .2, .5; .8, .5; 1, 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500" autoRev="1" fill="hold"/>
                                        <p:tgtEl>
                                          <p:spTgt spid="1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18160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kumimoji="0" lang="en-US" altLang="zh-CN" sz="1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3:16</a:t>
            </a:r>
            <a:r>
              <a:rPr kumimoji="0" lang="zh-CN" altLang="en-US" sz="17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求他按着他丰盛的荣耀，藉着他的灵，叫你们心里的力量刚强起来， </a:t>
            </a:r>
            <a:r>
              <a:rPr kumimoji="0" lang="en-US" altLang="zh-CN" sz="1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3:17 </a:t>
            </a:r>
            <a:r>
              <a:rPr kumimoji="0" lang="zh-CN" altLang="en-US" sz="175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使基督因你们的信，住在你们心里，叫你们的爱心有根有基 </a:t>
            </a:r>
            <a:r>
              <a:rPr kumimoji="0" lang="en-US" altLang="zh-CN" sz="175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(that Christ may dwell in your hearts through faith; that you, being rooted and grounded in love)</a:t>
            </a:r>
            <a:r>
              <a:rPr kumimoji="0" lang="zh-CN" altLang="en-US" sz="175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，</a:t>
            </a:r>
            <a:r>
              <a:rPr kumimoji="0" lang="en-US" altLang="zh-CN" sz="1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3:18 </a:t>
            </a:r>
            <a:r>
              <a:rPr kumimoji="0" lang="zh-CN" altLang="en-US" sz="1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能以和众圣徒一同明白基督的爱是何等长阔高深，</a:t>
            </a:r>
            <a:r>
              <a:rPr kumimoji="0" lang="en-US" altLang="zh-CN" sz="1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3:19 </a:t>
            </a:r>
            <a:r>
              <a:rPr kumimoji="0" lang="zh-CN" altLang="en-US" sz="1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并知道这爱是过于人所能测度的，便叫神一切所充满的，充满了你们。</a:t>
            </a:r>
            <a:endParaRPr kumimoji="0" lang="en-US" altLang="zh-CN" sz="1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52600" y="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如何认识、体验基督的爱？</a:t>
            </a:r>
          </a:p>
        </p:txBody>
      </p:sp>
      <p:sp>
        <p:nvSpPr>
          <p:cNvPr id="107" name="Rectangle 106"/>
          <p:cNvSpPr/>
          <p:nvPr/>
        </p:nvSpPr>
        <p:spPr>
          <a:xfrm>
            <a:off x="5521462" y="1075240"/>
            <a:ext cx="3461623" cy="458354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8" name="Oval 107"/>
          <p:cNvSpPr/>
          <p:nvPr/>
        </p:nvSpPr>
        <p:spPr>
          <a:xfrm>
            <a:off x="5589144" y="3861475"/>
            <a:ext cx="3361319" cy="1772349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6177196" y="4711365"/>
            <a:ext cx="21852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撒但的谎言：</a:t>
            </a:r>
            <a:endParaRPr kumimoji="0" lang="en-US" altLang="zh-CN" sz="2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你没有，你不行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10" name="Freeform 109"/>
          <p:cNvSpPr/>
          <p:nvPr/>
        </p:nvSpPr>
        <p:spPr>
          <a:xfrm rot="17911580" flipH="1">
            <a:off x="7638432" y="1698281"/>
            <a:ext cx="286660" cy="570580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FFFF0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1" name="Freeform 110"/>
          <p:cNvSpPr/>
          <p:nvPr/>
        </p:nvSpPr>
        <p:spPr>
          <a:xfrm rot="4189336">
            <a:off x="8073897" y="1433207"/>
            <a:ext cx="537597" cy="506730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FFFF0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2" name="Freeform 111"/>
          <p:cNvSpPr/>
          <p:nvPr/>
        </p:nvSpPr>
        <p:spPr>
          <a:xfrm rot="10564281">
            <a:off x="5961759" y="2366205"/>
            <a:ext cx="518232" cy="491754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0070C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3" name="Freeform 112"/>
          <p:cNvSpPr/>
          <p:nvPr/>
        </p:nvSpPr>
        <p:spPr>
          <a:xfrm rot="7776592">
            <a:off x="8129015" y="2257741"/>
            <a:ext cx="553567" cy="499046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FFFF0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14" name="Group 113"/>
          <p:cNvGrpSpPr/>
          <p:nvPr/>
        </p:nvGrpSpPr>
        <p:grpSpPr>
          <a:xfrm>
            <a:off x="6370074" y="1795031"/>
            <a:ext cx="1972621" cy="2943671"/>
            <a:chOff x="6467829" y="2062363"/>
            <a:chExt cx="1972621" cy="2943671"/>
          </a:xfrm>
        </p:grpSpPr>
        <p:sp>
          <p:nvSpPr>
            <p:cNvPr id="115" name="Freeform 114"/>
            <p:cNvSpPr/>
            <p:nvPr/>
          </p:nvSpPr>
          <p:spPr>
            <a:xfrm>
              <a:off x="6467829" y="4395860"/>
              <a:ext cx="798897" cy="299509"/>
            </a:xfrm>
            <a:custGeom>
              <a:avLst/>
              <a:gdLst>
                <a:gd name="connsiteX0" fmla="*/ 798897 w 798897"/>
                <a:gd name="connsiteY0" fmla="*/ 20376 h 299509"/>
                <a:gd name="connsiteX1" fmla="*/ 529390 w 798897"/>
                <a:gd name="connsiteY1" fmla="*/ 20376 h 299509"/>
                <a:gd name="connsiteX2" fmla="*/ 346510 w 798897"/>
                <a:gd name="connsiteY2" fmla="*/ 232132 h 299509"/>
                <a:gd name="connsiteX3" fmla="*/ 0 w 798897"/>
                <a:gd name="connsiteY3" fmla="*/ 299509 h 29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8897" h="299509">
                  <a:moveTo>
                    <a:pt x="798897" y="20376"/>
                  </a:moveTo>
                  <a:cubicBezTo>
                    <a:pt x="701842" y="2729"/>
                    <a:pt x="604788" y="-14917"/>
                    <a:pt x="529390" y="20376"/>
                  </a:cubicBezTo>
                  <a:cubicBezTo>
                    <a:pt x="453992" y="55669"/>
                    <a:pt x="434742" y="185610"/>
                    <a:pt x="346510" y="232132"/>
                  </a:cubicBezTo>
                  <a:cubicBezTo>
                    <a:pt x="258278" y="278654"/>
                    <a:pt x="129139" y="289081"/>
                    <a:pt x="0" y="299509"/>
                  </a:cubicBezTo>
                </a:path>
              </a:pathLst>
            </a:custGeom>
            <a:noFill/>
            <a:ln w="635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16" name="Group 115"/>
            <p:cNvGrpSpPr/>
            <p:nvPr/>
          </p:nvGrpSpPr>
          <p:grpSpPr>
            <a:xfrm>
              <a:off x="6637419" y="2062363"/>
              <a:ext cx="954107" cy="2317133"/>
              <a:chOff x="6637419" y="2062363"/>
              <a:chExt cx="954107" cy="2317133"/>
            </a:xfrm>
          </p:grpSpPr>
          <p:sp>
            <p:nvSpPr>
              <p:cNvPr id="119" name="Freeform 118"/>
              <p:cNvSpPr/>
              <p:nvPr/>
            </p:nvSpPr>
            <p:spPr>
              <a:xfrm>
                <a:off x="6934200" y="2298606"/>
                <a:ext cx="504029" cy="2080890"/>
              </a:xfrm>
              <a:custGeom>
                <a:avLst/>
                <a:gdLst>
                  <a:gd name="connsiteX0" fmla="*/ 231006 w 277033"/>
                  <a:gd name="connsiteY0" fmla="*/ 1299411 h 1299411"/>
                  <a:gd name="connsiteX1" fmla="*/ 259882 w 277033"/>
                  <a:gd name="connsiteY1" fmla="*/ 375385 h 1299411"/>
                  <a:gd name="connsiteX2" fmla="*/ 0 w 277033"/>
                  <a:gd name="connsiteY2" fmla="*/ 0 h 129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7033" h="1299411">
                    <a:moveTo>
                      <a:pt x="231006" y="1299411"/>
                    </a:moveTo>
                    <a:cubicBezTo>
                      <a:pt x="264694" y="945682"/>
                      <a:pt x="298383" y="591953"/>
                      <a:pt x="259882" y="375385"/>
                    </a:cubicBezTo>
                    <a:cubicBezTo>
                      <a:pt x="221381" y="158817"/>
                      <a:pt x="110690" y="79408"/>
                      <a:pt x="0" y="0"/>
                    </a:cubicBezTo>
                  </a:path>
                </a:pathLst>
              </a:custGeom>
              <a:ln w="254000" cap="rnd">
                <a:solidFill>
                  <a:schemeClr val="tx1">
                    <a:lumMod val="50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>
                <a:bevelT w="127000" h="127000"/>
              </a:sp3d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0" name="TextBox 119"/>
              <p:cNvSpPr txBox="1"/>
              <p:nvPr/>
            </p:nvSpPr>
            <p:spPr>
              <a:xfrm>
                <a:off x="6637419" y="2062363"/>
                <a:ext cx="954107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3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glow rad="228600">
                        <a:srgbClr val="F79646">
                          <a:satMod val="175000"/>
                          <a:alpha val="40000"/>
                        </a:srgbClr>
                      </a:glow>
                    </a:effectLst>
                    <a:uLnTx/>
                    <a:uFillTx/>
                    <a:latin typeface="Microsoft YaHei" panose="020B0503020204020204" pitchFamily="34" charset="-122"/>
                    <a:ea typeface="Microsoft YaHei" panose="020B0503020204020204" pitchFamily="34" charset="-122"/>
                    <a:cs typeface="+mn-cs"/>
                  </a:rPr>
                  <a:t>肉体</a:t>
                </a:r>
                <a:endPara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glow rad="228600">
                      <a:srgbClr val="F79646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117" name="Freeform 116"/>
            <p:cNvSpPr/>
            <p:nvPr/>
          </p:nvSpPr>
          <p:spPr>
            <a:xfrm>
              <a:off x="7458673" y="4442235"/>
              <a:ext cx="981777" cy="279133"/>
            </a:xfrm>
            <a:custGeom>
              <a:avLst/>
              <a:gdLst>
                <a:gd name="connsiteX0" fmla="*/ 0 w 981777"/>
                <a:gd name="connsiteY0" fmla="*/ 0 h 279133"/>
                <a:gd name="connsiteX1" fmla="*/ 288758 w 981777"/>
                <a:gd name="connsiteY1" fmla="*/ 144379 h 279133"/>
                <a:gd name="connsiteX2" fmla="*/ 856649 w 981777"/>
                <a:gd name="connsiteY2" fmla="*/ 192506 h 279133"/>
                <a:gd name="connsiteX3" fmla="*/ 981777 w 981777"/>
                <a:gd name="connsiteY3" fmla="*/ 279133 h 279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81777" h="279133">
                  <a:moveTo>
                    <a:pt x="0" y="0"/>
                  </a:moveTo>
                  <a:cubicBezTo>
                    <a:pt x="72991" y="56147"/>
                    <a:pt x="145983" y="112295"/>
                    <a:pt x="288758" y="144379"/>
                  </a:cubicBezTo>
                  <a:cubicBezTo>
                    <a:pt x="431533" y="176463"/>
                    <a:pt x="741146" y="170047"/>
                    <a:pt x="856649" y="192506"/>
                  </a:cubicBezTo>
                  <a:cubicBezTo>
                    <a:pt x="972152" y="214965"/>
                    <a:pt x="976964" y="247049"/>
                    <a:pt x="981777" y="279133"/>
                  </a:cubicBezTo>
                </a:path>
              </a:pathLst>
            </a:custGeom>
            <a:noFill/>
            <a:ln w="635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8" name="Freeform 117"/>
            <p:cNvSpPr/>
            <p:nvPr/>
          </p:nvSpPr>
          <p:spPr>
            <a:xfrm>
              <a:off x="6871381" y="4476644"/>
              <a:ext cx="516028" cy="529390"/>
            </a:xfrm>
            <a:custGeom>
              <a:avLst/>
              <a:gdLst>
                <a:gd name="connsiteX0" fmla="*/ 500513 w 516028"/>
                <a:gd name="connsiteY0" fmla="*/ 0 h 529390"/>
                <a:gd name="connsiteX1" fmla="*/ 471638 w 516028"/>
                <a:gd name="connsiteY1" fmla="*/ 288758 h 529390"/>
                <a:gd name="connsiteX2" fmla="*/ 125128 w 516028"/>
                <a:gd name="connsiteY2" fmla="*/ 394636 h 529390"/>
                <a:gd name="connsiteX3" fmla="*/ 0 w 516028"/>
                <a:gd name="connsiteY3" fmla="*/ 529390 h 529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6028" h="529390">
                  <a:moveTo>
                    <a:pt x="500513" y="0"/>
                  </a:moveTo>
                  <a:cubicBezTo>
                    <a:pt x="517357" y="111492"/>
                    <a:pt x="534202" y="222985"/>
                    <a:pt x="471638" y="288758"/>
                  </a:cubicBezTo>
                  <a:cubicBezTo>
                    <a:pt x="409074" y="354531"/>
                    <a:pt x="203734" y="354531"/>
                    <a:pt x="125128" y="394636"/>
                  </a:cubicBezTo>
                  <a:cubicBezTo>
                    <a:pt x="46522" y="434741"/>
                    <a:pt x="23261" y="482065"/>
                    <a:pt x="0" y="529390"/>
                  </a:cubicBezTo>
                </a:path>
              </a:pathLst>
            </a:custGeom>
            <a:noFill/>
            <a:ln w="635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21" name="Freeform 120"/>
          <p:cNvSpPr/>
          <p:nvPr/>
        </p:nvSpPr>
        <p:spPr>
          <a:xfrm rot="10550135" flipH="1">
            <a:off x="7432877" y="1687896"/>
            <a:ext cx="671532" cy="96497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90500" cap="rnd">
            <a:solidFill>
              <a:srgbClr val="FFFF00"/>
            </a:solidFill>
            <a:round/>
          </a:ln>
          <a:scene3d>
            <a:camera prst="orthographicFront"/>
            <a:lightRig rig="threePt" dir="t"/>
          </a:scene3d>
          <a:sp3d>
            <a:bevelT w="95250" h="9525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7538965" y="4199184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缺乏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23" name="TextBox 122"/>
          <p:cNvSpPr txBox="1"/>
          <p:nvPr/>
        </p:nvSpPr>
        <p:spPr>
          <a:xfrm rot="19567995">
            <a:off x="7272746" y="1975369"/>
            <a:ext cx="16209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解决方法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（学业、成就）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24" name="Freeform 123"/>
          <p:cNvSpPr/>
          <p:nvPr/>
        </p:nvSpPr>
        <p:spPr>
          <a:xfrm rot="16200000" flipH="1" flipV="1">
            <a:off x="7740769" y="2828487"/>
            <a:ext cx="357740" cy="85173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7030A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6735235" y="4359441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缺乏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26" name="Freeform 125"/>
          <p:cNvSpPr/>
          <p:nvPr/>
        </p:nvSpPr>
        <p:spPr>
          <a:xfrm rot="17911580" flipH="1">
            <a:off x="6647252" y="2363840"/>
            <a:ext cx="345516" cy="96497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90500" cap="rnd">
            <a:solidFill>
              <a:srgbClr val="0070C0"/>
            </a:solidFill>
            <a:round/>
          </a:ln>
          <a:scene3d>
            <a:camera prst="orthographicFront"/>
            <a:lightRig rig="threePt" dir="t"/>
          </a:scene3d>
          <a:sp3d>
            <a:bevelT w="95250" h="9525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6352922" y="4068411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缺乏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2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28" name="TextBox 127"/>
          <p:cNvSpPr txBox="1"/>
          <p:nvPr/>
        </p:nvSpPr>
        <p:spPr>
          <a:xfrm rot="1445963">
            <a:off x="5813545" y="2919617"/>
            <a:ext cx="11320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解决方法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（钱财）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129" name="Picture 10" descr="Image result for crow no background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2058" y="1121748"/>
            <a:ext cx="1193122" cy="792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0" name="Picture 16" descr="Image result for crow no background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7663" y="1960588"/>
            <a:ext cx="960446" cy="937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1" name="Freeform 130"/>
          <p:cNvSpPr/>
          <p:nvPr/>
        </p:nvSpPr>
        <p:spPr>
          <a:xfrm rot="17052056">
            <a:off x="6466430" y="3325676"/>
            <a:ext cx="282830" cy="96497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90500" cap="rnd">
            <a:solidFill>
              <a:schemeClr val="bg1">
                <a:lumMod val="65000"/>
                <a:lumOff val="35000"/>
              </a:schemeClr>
            </a:solidFill>
            <a:round/>
          </a:ln>
          <a:scene3d>
            <a:camera prst="orthographicFront"/>
            <a:lightRig rig="threePt" dir="t"/>
          </a:scene3d>
          <a:sp3d>
            <a:bevelT w="95250" h="9525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32" name="Picture 10" descr="Image result for crow no background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498" y="1251827"/>
            <a:ext cx="721601" cy="479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" name="TextBox 132"/>
          <p:cNvSpPr txBox="1"/>
          <p:nvPr/>
        </p:nvSpPr>
        <p:spPr>
          <a:xfrm rot="21294553">
            <a:off x="7408985" y="2910674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解决方法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（男女关系）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34" name="Freeform 133"/>
          <p:cNvSpPr/>
          <p:nvPr/>
        </p:nvSpPr>
        <p:spPr>
          <a:xfrm rot="17052056">
            <a:off x="7828367" y="3314083"/>
            <a:ext cx="282830" cy="96497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90500" cap="rnd">
            <a:solidFill>
              <a:schemeClr val="bg1">
                <a:lumMod val="65000"/>
                <a:lumOff val="35000"/>
              </a:schemeClr>
            </a:solidFill>
            <a:round/>
          </a:ln>
          <a:scene3d>
            <a:camera prst="orthographicFront"/>
            <a:lightRig rig="threePt" dir="t"/>
          </a:scene3d>
          <a:sp3d>
            <a:bevelT w="95250" h="9525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7092283" y="2448434"/>
            <a:ext cx="35229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自我</a:t>
            </a:r>
            <a:endParaRPr kumimoji="0" lang="en-US" altLang="zh-CN" sz="2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依靠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136" name="Picture 16" descr="Image result for crow no background"/>
          <p:cNvPicPr>
            <a:picLocks noChangeAspect="1" noChangeArrowheads="1"/>
          </p:cNvPicPr>
          <p:nvPr/>
        </p:nvPicPr>
        <p:blipFill>
          <a:blip r:embed="rId8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053" y="3294819"/>
            <a:ext cx="555099" cy="541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" name="TextBox 136"/>
          <p:cNvSpPr txBox="1"/>
          <p:nvPr/>
        </p:nvSpPr>
        <p:spPr>
          <a:xfrm>
            <a:off x="5533285" y="3564339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希望别人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也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不好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75000"/>
                </a:srgbClr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38" name="Rectangle 137"/>
          <p:cNvSpPr/>
          <p:nvPr/>
        </p:nvSpPr>
        <p:spPr>
          <a:xfrm>
            <a:off x="7036368" y="2486932"/>
            <a:ext cx="495534" cy="1669964"/>
          </a:xfrm>
          <a:prstGeom prst="rect">
            <a:avLst/>
          </a:prstGeom>
          <a:noFill/>
          <a:ln w="73025">
            <a:solidFill>
              <a:schemeClr val="tx1"/>
            </a:solidFill>
          </a:ln>
          <a:effectLst>
            <a:glow rad="127000">
              <a:schemeClr val="bg2">
                <a:lumMod val="90000"/>
                <a:alpha val="78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5532085" y="1114061"/>
            <a:ext cx="3504099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prstClr val="black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创</a:t>
            </a:r>
            <a:r>
              <a:rPr kumimoji="0" lang="en-US" altLang="zh-CN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prstClr val="black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3:4 </a:t>
            </a:r>
            <a:r>
              <a: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prstClr val="black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蛇对女人说：你们不一定死；</a:t>
            </a:r>
            <a:r>
              <a:rPr kumimoji="0" lang="en-US" altLang="zh-CN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prstClr val="black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3:5 </a:t>
            </a:r>
            <a:r>
              <a: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prstClr val="black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因为　神知道，你们吃的日子眼睛就明亮了，你们便如神能知道善恶。</a:t>
            </a:r>
          </a:p>
        </p:txBody>
      </p:sp>
      <p:pic>
        <p:nvPicPr>
          <p:cNvPr id="11266" name="Picture 2" descr="不嫌弃老婆身材与没工作的男人，不是圣人就是准备花心">
            <a:extLst>
              <a:ext uri="{FF2B5EF4-FFF2-40B4-BE49-F238E27FC236}">
                <a16:creationId xmlns:a16="http://schemas.microsoft.com/office/drawing/2014/main" id="{D4DCF110-D807-4CC8-B6B1-65371A3B62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13" y="2977906"/>
            <a:ext cx="4626900" cy="2602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10C1E812-042D-4784-B0D3-766D9F5EF9DE}"/>
              </a:ext>
            </a:extLst>
          </p:cNvPr>
          <p:cNvSpPr txBox="1"/>
          <p:nvPr/>
        </p:nvSpPr>
        <p:spPr>
          <a:xfrm>
            <a:off x="5791200" y="645352"/>
            <a:ext cx="31550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撒但的杀手锏是什么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06129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 tmFilter="0, 0; .2, .5; .8, .5; 1, 0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500" autoRev="1" fill="hold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 tmFilter="0, 0; .2, .5; .8, .5; 1, 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500" autoRev="1" fill="hold"/>
                                        <p:tgtEl>
                                          <p:spTgt spid="1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18160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kumimoji="0" lang="en-US" altLang="zh-CN" sz="1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3:16</a:t>
            </a:r>
            <a:r>
              <a:rPr kumimoji="0" lang="zh-CN" altLang="en-US" sz="17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求他按着他丰盛的荣耀，藉着他的灵，叫你们心里的力量刚强起来， </a:t>
            </a:r>
            <a:r>
              <a:rPr kumimoji="0" lang="en-US" altLang="zh-CN" sz="1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3:17 </a:t>
            </a:r>
            <a:r>
              <a:rPr kumimoji="0" lang="zh-CN" altLang="en-US" sz="175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使基督因你们的信，住在你们心里，叫你们的爱心有根有基 </a:t>
            </a:r>
            <a:r>
              <a:rPr kumimoji="0" lang="en-US" altLang="zh-CN" sz="175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(that Christ may dwell in your hearts through faith; that you, being rooted and grounded in love)</a:t>
            </a:r>
            <a:r>
              <a:rPr kumimoji="0" lang="zh-CN" altLang="en-US" sz="175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，</a:t>
            </a:r>
            <a:r>
              <a:rPr kumimoji="0" lang="en-US" altLang="zh-CN" sz="1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3:18 </a:t>
            </a:r>
            <a:r>
              <a:rPr kumimoji="0" lang="zh-CN" altLang="en-US" sz="1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能以和众圣徒一同明白基督的爱是何等长阔高深，</a:t>
            </a:r>
            <a:r>
              <a:rPr kumimoji="0" lang="en-US" altLang="zh-CN" sz="1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3:19 </a:t>
            </a:r>
            <a:r>
              <a:rPr kumimoji="0" lang="zh-CN" altLang="en-US" sz="1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并知道这爱是过于人所能测度的，便叫神一切所充满的，充满了你们。</a:t>
            </a:r>
            <a:endParaRPr kumimoji="0" lang="en-US" altLang="zh-CN" sz="1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52600" y="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如何认识、体验基督的爱？</a:t>
            </a:r>
          </a:p>
        </p:txBody>
      </p:sp>
      <p:sp>
        <p:nvSpPr>
          <p:cNvPr id="107" name="Rectangle 106"/>
          <p:cNvSpPr/>
          <p:nvPr/>
        </p:nvSpPr>
        <p:spPr>
          <a:xfrm>
            <a:off x="5521462" y="1075240"/>
            <a:ext cx="3461623" cy="458354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8" name="Oval 107"/>
          <p:cNvSpPr/>
          <p:nvPr/>
        </p:nvSpPr>
        <p:spPr>
          <a:xfrm>
            <a:off x="5589144" y="3861475"/>
            <a:ext cx="3361319" cy="1772349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6177196" y="4711365"/>
            <a:ext cx="21852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撒但的谎言：</a:t>
            </a:r>
            <a:endParaRPr kumimoji="0" lang="en-US" altLang="zh-CN" sz="2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你没有，你不行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10" name="Freeform 109"/>
          <p:cNvSpPr/>
          <p:nvPr/>
        </p:nvSpPr>
        <p:spPr>
          <a:xfrm rot="17911580" flipH="1">
            <a:off x="7638432" y="1698281"/>
            <a:ext cx="286660" cy="570580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FFFF0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1" name="Freeform 110"/>
          <p:cNvSpPr/>
          <p:nvPr/>
        </p:nvSpPr>
        <p:spPr>
          <a:xfrm rot="4189336">
            <a:off x="8073897" y="1433207"/>
            <a:ext cx="537597" cy="506730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FFFF0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2" name="Freeform 111"/>
          <p:cNvSpPr/>
          <p:nvPr/>
        </p:nvSpPr>
        <p:spPr>
          <a:xfrm rot="10564281">
            <a:off x="5961759" y="2366205"/>
            <a:ext cx="518232" cy="491754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0070C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3" name="Freeform 112"/>
          <p:cNvSpPr/>
          <p:nvPr/>
        </p:nvSpPr>
        <p:spPr>
          <a:xfrm rot="7776592">
            <a:off x="8129015" y="2257741"/>
            <a:ext cx="553567" cy="499046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FFFF0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14" name="Group 113"/>
          <p:cNvGrpSpPr/>
          <p:nvPr/>
        </p:nvGrpSpPr>
        <p:grpSpPr>
          <a:xfrm>
            <a:off x="6370074" y="1795031"/>
            <a:ext cx="1972621" cy="2943671"/>
            <a:chOff x="6467829" y="2062363"/>
            <a:chExt cx="1972621" cy="2943671"/>
          </a:xfrm>
        </p:grpSpPr>
        <p:sp>
          <p:nvSpPr>
            <p:cNvPr id="115" name="Freeform 114"/>
            <p:cNvSpPr/>
            <p:nvPr/>
          </p:nvSpPr>
          <p:spPr>
            <a:xfrm>
              <a:off x="6467829" y="4395860"/>
              <a:ext cx="798897" cy="299509"/>
            </a:xfrm>
            <a:custGeom>
              <a:avLst/>
              <a:gdLst>
                <a:gd name="connsiteX0" fmla="*/ 798897 w 798897"/>
                <a:gd name="connsiteY0" fmla="*/ 20376 h 299509"/>
                <a:gd name="connsiteX1" fmla="*/ 529390 w 798897"/>
                <a:gd name="connsiteY1" fmla="*/ 20376 h 299509"/>
                <a:gd name="connsiteX2" fmla="*/ 346510 w 798897"/>
                <a:gd name="connsiteY2" fmla="*/ 232132 h 299509"/>
                <a:gd name="connsiteX3" fmla="*/ 0 w 798897"/>
                <a:gd name="connsiteY3" fmla="*/ 299509 h 29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8897" h="299509">
                  <a:moveTo>
                    <a:pt x="798897" y="20376"/>
                  </a:moveTo>
                  <a:cubicBezTo>
                    <a:pt x="701842" y="2729"/>
                    <a:pt x="604788" y="-14917"/>
                    <a:pt x="529390" y="20376"/>
                  </a:cubicBezTo>
                  <a:cubicBezTo>
                    <a:pt x="453992" y="55669"/>
                    <a:pt x="434742" y="185610"/>
                    <a:pt x="346510" y="232132"/>
                  </a:cubicBezTo>
                  <a:cubicBezTo>
                    <a:pt x="258278" y="278654"/>
                    <a:pt x="129139" y="289081"/>
                    <a:pt x="0" y="299509"/>
                  </a:cubicBezTo>
                </a:path>
              </a:pathLst>
            </a:custGeom>
            <a:noFill/>
            <a:ln w="635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16" name="Group 115"/>
            <p:cNvGrpSpPr/>
            <p:nvPr/>
          </p:nvGrpSpPr>
          <p:grpSpPr>
            <a:xfrm>
              <a:off x="6637419" y="2062363"/>
              <a:ext cx="954107" cy="2317133"/>
              <a:chOff x="6637419" y="2062363"/>
              <a:chExt cx="954107" cy="2317133"/>
            </a:xfrm>
          </p:grpSpPr>
          <p:sp>
            <p:nvSpPr>
              <p:cNvPr id="119" name="Freeform 118"/>
              <p:cNvSpPr/>
              <p:nvPr/>
            </p:nvSpPr>
            <p:spPr>
              <a:xfrm>
                <a:off x="6934200" y="2298606"/>
                <a:ext cx="504029" cy="2080890"/>
              </a:xfrm>
              <a:custGeom>
                <a:avLst/>
                <a:gdLst>
                  <a:gd name="connsiteX0" fmla="*/ 231006 w 277033"/>
                  <a:gd name="connsiteY0" fmla="*/ 1299411 h 1299411"/>
                  <a:gd name="connsiteX1" fmla="*/ 259882 w 277033"/>
                  <a:gd name="connsiteY1" fmla="*/ 375385 h 1299411"/>
                  <a:gd name="connsiteX2" fmla="*/ 0 w 277033"/>
                  <a:gd name="connsiteY2" fmla="*/ 0 h 129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7033" h="1299411">
                    <a:moveTo>
                      <a:pt x="231006" y="1299411"/>
                    </a:moveTo>
                    <a:cubicBezTo>
                      <a:pt x="264694" y="945682"/>
                      <a:pt x="298383" y="591953"/>
                      <a:pt x="259882" y="375385"/>
                    </a:cubicBezTo>
                    <a:cubicBezTo>
                      <a:pt x="221381" y="158817"/>
                      <a:pt x="110690" y="79408"/>
                      <a:pt x="0" y="0"/>
                    </a:cubicBezTo>
                  </a:path>
                </a:pathLst>
              </a:custGeom>
              <a:ln w="254000" cap="rnd">
                <a:solidFill>
                  <a:schemeClr val="tx1">
                    <a:lumMod val="50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>
                <a:bevelT w="127000" h="127000"/>
              </a:sp3d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0" name="TextBox 119"/>
              <p:cNvSpPr txBox="1"/>
              <p:nvPr/>
            </p:nvSpPr>
            <p:spPr>
              <a:xfrm>
                <a:off x="6637419" y="2062363"/>
                <a:ext cx="954107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3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glow rad="228600">
                        <a:srgbClr val="F79646">
                          <a:satMod val="175000"/>
                          <a:alpha val="40000"/>
                        </a:srgbClr>
                      </a:glow>
                    </a:effectLst>
                    <a:uLnTx/>
                    <a:uFillTx/>
                    <a:latin typeface="Microsoft YaHei" panose="020B0503020204020204" pitchFamily="34" charset="-122"/>
                    <a:ea typeface="Microsoft YaHei" panose="020B0503020204020204" pitchFamily="34" charset="-122"/>
                    <a:cs typeface="+mn-cs"/>
                  </a:rPr>
                  <a:t>肉体</a:t>
                </a:r>
                <a:endPara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glow rad="228600">
                      <a:srgbClr val="F79646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117" name="Freeform 116"/>
            <p:cNvSpPr/>
            <p:nvPr/>
          </p:nvSpPr>
          <p:spPr>
            <a:xfrm>
              <a:off x="7458673" y="4442235"/>
              <a:ext cx="981777" cy="279133"/>
            </a:xfrm>
            <a:custGeom>
              <a:avLst/>
              <a:gdLst>
                <a:gd name="connsiteX0" fmla="*/ 0 w 981777"/>
                <a:gd name="connsiteY0" fmla="*/ 0 h 279133"/>
                <a:gd name="connsiteX1" fmla="*/ 288758 w 981777"/>
                <a:gd name="connsiteY1" fmla="*/ 144379 h 279133"/>
                <a:gd name="connsiteX2" fmla="*/ 856649 w 981777"/>
                <a:gd name="connsiteY2" fmla="*/ 192506 h 279133"/>
                <a:gd name="connsiteX3" fmla="*/ 981777 w 981777"/>
                <a:gd name="connsiteY3" fmla="*/ 279133 h 279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81777" h="279133">
                  <a:moveTo>
                    <a:pt x="0" y="0"/>
                  </a:moveTo>
                  <a:cubicBezTo>
                    <a:pt x="72991" y="56147"/>
                    <a:pt x="145983" y="112295"/>
                    <a:pt x="288758" y="144379"/>
                  </a:cubicBezTo>
                  <a:cubicBezTo>
                    <a:pt x="431533" y="176463"/>
                    <a:pt x="741146" y="170047"/>
                    <a:pt x="856649" y="192506"/>
                  </a:cubicBezTo>
                  <a:cubicBezTo>
                    <a:pt x="972152" y="214965"/>
                    <a:pt x="976964" y="247049"/>
                    <a:pt x="981777" y="279133"/>
                  </a:cubicBezTo>
                </a:path>
              </a:pathLst>
            </a:custGeom>
            <a:noFill/>
            <a:ln w="635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8" name="Freeform 117"/>
            <p:cNvSpPr/>
            <p:nvPr/>
          </p:nvSpPr>
          <p:spPr>
            <a:xfrm>
              <a:off x="6871381" y="4476644"/>
              <a:ext cx="516028" cy="529390"/>
            </a:xfrm>
            <a:custGeom>
              <a:avLst/>
              <a:gdLst>
                <a:gd name="connsiteX0" fmla="*/ 500513 w 516028"/>
                <a:gd name="connsiteY0" fmla="*/ 0 h 529390"/>
                <a:gd name="connsiteX1" fmla="*/ 471638 w 516028"/>
                <a:gd name="connsiteY1" fmla="*/ 288758 h 529390"/>
                <a:gd name="connsiteX2" fmla="*/ 125128 w 516028"/>
                <a:gd name="connsiteY2" fmla="*/ 394636 h 529390"/>
                <a:gd name="connsiteX3" fmla="*/ 0 w 516028"/>
                <a:gd name="connsiteY3" fmla="*/ 529390 h 529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6028" h="529390">
                  <a:moveTo>
                    <a:pt x="500513" y="0"/>
                  </a:moveTo>
                  <a:cubicBezTo>
                    <a:pt x="517357" y="111492"/>
                    <a:pt x="534202" y="222985"/>
                    <a:pt x="471638" y="288758"/>
                  </a:cubicBezTo>
                  <a:cubicBezTo>
                    <a:pt x="409074" y="354531"/>
                    <a:pt x="203734" y="354531"/>
                    <a:pt x="125128" y="394636"/>
                  </a:cubicBezTo>
                  <a:cubicBezTo>
                    <a:pt x="46522" y="434741"/>
                    <a:pt x="23261" y="482065"/>
                    <a:pt x="0" y="529390"/>
                  </a:cubicBezTo>
                </a:path>
              </a:pathLst>
            </a:custGeom>
            <a:noFill/>
            <a:ln w="635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21" name="Freeform 120"/>
          <p:cNvSpPr/>
          <p:nvPr/>
        </p:nvSpPr>
        <p:spPr>
          <a:xfrm rot="10550135" flipH="1">
            <a:off x="7432877" y="1687896"/>
            <a:ext cx="671532" cy="96497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90500" cap="rnd">
            <a:solidFill>
              <a:srgbClr val="FFFF00"/>
            </a:solidFill>
            <a:round/>
          </a:ln>
          <a:scene3d>
            <a:camera prst="orthographicFront"/>
            <a:lightRig rig="threePt" dir="t"/>
          </a:scene3d>
          <a:sp3d>
            <a:bevelT w="95250" h="9525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7538965" y="4199184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缺乏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23" name="TextBox 122"/>
          <p:cNvSpPr txBox="1"/>
          <p:nvPr/>
        </p:nvSpPr>
        <p:spPr>
          <a:xfrm rot="19567995">
            <a:off x="7272746" y="1975369"/>
            <a:ext cx="16209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解决方法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（学业、成就）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24" name="Freeform 123"/>
          <p:cNvSpPr/>
          <p:nvPr/>
        </p:nvSpPr>
        <p:spPr>
          <a:xfrm rot="16200000" flipH="1" flipV="1">
            <a:off x="7740769" y="2828487"/>
            <a:ext cx="357740" cy="85173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7030A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6735235" y="4359441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缺乏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26" name="Freeform 125"/>
          <p:cNvSpPr/>
          <p:nvPr/>
        </p:nvSpPr>
        <p:spPr>
          <a:xfrm rot="17911580" flipH="1">
            <a:off x="6647252" y="2363840"/>
            <a:ext cx="345516" cy="96497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90500" cap="rnd">
            <a:solidFill>
              <a:srgbClr val="0070C0"/>
            </a:solidFill>
            <a:round/>
          </a:ln>
          <a:scene3d>
            <a:camera prst="orthographicFront"/>
            <a:lightRig rig="threePt" dir="t"/>
          </a:scene3d>
          <a:sp3d>
            <a:bevelT w="95250" h="9525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6352922" y="4068411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缺乏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2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28" name="TextBox 127"/>
          <p:cNvSpPr txBox="1"/>
          <p:nvPr/>
        </p:nvSpPr>
        <p:spPr>
          <a:xfrm rot="1445963">
            <a:off x="5813545" y="2919617"/>
            <a:ext cx="11320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解决方法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（钱财）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129" name="Picture 10" descr="Image result for crow no background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2058" y="1121748"/>
            <a:ext cx="1193122" cy="792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0" name="Picture 16" descr="Image result for crow no background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7663" y="1960588"/>
            <a:ext cx="960446" cy="937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1" name="Freeform 130"/>
          <p:cNvSpPr/>
          <p:nvPr/>
        </p:nvSpPr>
        <p:spPr>
          <a:xfrm rot="17052056">
            <a:off x="6466430" y="3325676"/>
            <a:ext cx="282830" cy="96497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90500" cap="rnd">
            <a:solidFill>
              <a:schemeClr val="bg1">
                <a:lumMod val="65000"/>
                <a:lumOff val="35000"/>
              </a:schemeClr>
            </a:solidFill>
            <a:round/>
          </a:ln>
          <a:scene3d>
            <a:camera prst="orthographicFront"/>
            <a:lightRig rig="threePt" dir="t"/>
          </a:scene3d>
          <a:sp3d>
            <a:bevelT w="95250" h="9525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32" name="Picture 10" descr="Image result for crow no background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498" y="1251827"/>
            <a:ext cx="721601" cy="479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" name="TextBox 132"/>
          <p:cNvSpPr txBox="1"/>
          <p:nvPr/>
        </p:nvSpPr>
        <p:spPr>
          <a:xfrm rot="21294553">
            <a:off x="7408985" y="2910674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解决方法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（男女关系）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34" name="Freeform 133"/>
          <p:cNvSpPr/>
          <p:nvPr/>
        </p:nvSpPr>
        <p:spPr>
          <a:xfrm rot="17052056">
            <a:off x="7828367" y="3314083"/>
            <a:ext cx="282830" cy="96497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90500" cap="rnd">
            <a:solidFill>
              <a:schemeClr val="bg1">
                <a:lumMod val="65000"/>
                <a:lumOff val="35000"/>
              </a:schemeClr>
            </a:solidFill>
            <a:round/>
          </a:ln>
          <a:scene3d>
            <a:camera prst="orthographicFront"/>
            <a:lightRig rig="threePt" dir="t"/>
          </a:scene3d>
          <a:sp3d>
            <a:bevelT w="95250" h="9525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7092283" y="2448434"/>
            <a:ext cx="35229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自我</a:t>
            </a:r>
            <a:endParaRPr kumimoji="0" lang="en-US" altLang="zh-CN" sz="2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依靠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136" name="Picture 16" descr="Image result for crow no background"/>
          <p:cNvPicPr>
            <a:picLocks noChangeAspect="1" noChangeArrowheads="1"/>
          </p:cNvPicPr>
          <p:nvPr/>
        </p:nvPicPr>
        <p:blipFill>
          <a:blip r:embed="rId8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053" y="3294819"/>
            <a:ext cx="555099" cy="541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" name="TextBox 136"/>
          <p:cNvSpPr txBox="1"/>
          <p:nvPr/>
        </p:nvSpPr>
        <p:spPr>
          <a:xfrm>
            <a:off x="5533285" y="3564339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希望别人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也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不好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75000"/>
                </a:srgbClr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38" name="Rectangle 137"/>
          <p:cNvSpPr/>
          <p:nvPr/>
        </p:nvSpPr>
        <p:spPr>
          <a:xfrm>
            <a:off x="7036368" y="2486932"/>
            <a:ext cx="495534" cy="1669964"/>
          </a:xfrm>
          <a:prstGeom prst="rect">
            <a:avLst/>
          </a:prstGeom>
          <a:noFill/>
          <a:ln w="73025">
            <a:solidFill>
              <a:schemeClr val="tx1"/>
            </a:solidFill>
          </a:ln>
          <a:effectLst>
            <a:glow rad="127000">
              <a:schemeClr val="bg2">
                <a:lumMod val="90000"/>
                <a:alpha val="78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5532085" y="1114061"/>
            <a:ext cx="3504099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prstClr val="black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创</a:t>
            </a:r>
            <a:r>
              <a:rPr kumimoji="0" lang="en-US" altLang="zh-CN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prstClr val="black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3:4 </a:t>
            </a:r>
            <a:r>
              <a: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prstClr val="black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蛇对女人说：你们不一定死；</a:t>
            </a:r>
            <a:r>
              <a:rPr kumimoji="0" lang="en-US" altLang="zh-CN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prstClr val="black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3:5 </a:t>
            </a:r>
            <a:r>
              <a: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prstClr val="black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因为　神知道，你们吃的日子眼睛就明亮了，你们便如神能知道善恶。</a:t>
            </a:r>
          </a:p>
        </p:txBody>
      </p:sp>
      <p:pic>
        <p:nvPicPr>
          <p:cNvPr id="1026" name="Picture 2" descr="Why Do I Feel So Worthless? | Recovering from Depression - YouTube">
            <a:extLst>
              <a:ext uri="{FF2B5EF4-FFF2-40B4-BE49-F238E27FC236}">
                <a16:creationId xmlns:a16="http://schemas.microsoft.com/office/drawing/2014/main" id="{947467E9-C72A-41E4-A332-15770BEA32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51" y="2941013"/>
            <a:ext cx="4719679" cy="2654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B0863AC7-F323-4A9D-9584-26507F47F68D}"/>
              </a:ext>
            </a:extLst>
          </p:cNvPr>
          <p:cNvSpPr txBox="1"/>
          <p:nvPr/>
        </p:nvSpPr>
        <p:spPr>
          <a:xfrm>
            <a:off x="5791200" y="645352"/>
            <a:ext cx="31550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撒但的杀手锏是什么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?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2F7EAF7-2502-4458-AC93-8408FCCB51A7}"/>
              </a:ext>
            </a:extLst>
          </p:cNvPr>
          <p:cNvSpPr txBox="1"/>
          <p:nvPr/>
        </p:nvSpPr>
        <p:spPr>
          <a:xfrm>
            <a:off x="251197" y="2910098"/>
            <a:ext cx="259449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900" b="1" dirty="0"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latin typeface="Century Gothic" panose="020B0502020202020204"/>
              </a:rPr>
              <a:t>我的价值由什么而定？</a:t>
            </a:r>
            <a:endParaRPr kumimoji="0" lang="en-US" altLang="zh-CN" sz="19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416082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 tmFilter="0, 0; .2, .5; .8, .5; 1, 0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500" autoRev="1" fill="hold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 tmFilter="0, 0; .2, .5; .8, .5; 1, 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500" autoRev="1" fill="hold"/>
                                        <p:tgtEl>
                                          <p:spTgt spid="1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 animBg="1"/>
      <p:bldP spid="4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2" descr="Why Do I Feel So Worthless? | Recovering from Depression - YouTube">
            <a:extLst>
              <a:ext uri="{FF2B5EF4-FFF2-40B4-BE49-F238E27FC236}">
                <a16:creationId xmlns:a16="http://schemas.microsoft.com/office/drawing/2014/main" id="{5B2A010F-893C-44DE-BD6A-53A79FAFA9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51" y="2941013"/>
            <a:ext cx="4719679" cy="2654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18160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kumimoji="0" lang="en-US" altLang="zh-CN" sz="1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3:16</a:t>
            </a:r>
            <a:r>
              <a:rPr kumimoji="0" lang="zh-CN" altLang="en-US" sz="17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求他按着他丰盛的荣耀，藉着他的灵，叫你们心里的力量刚强起来， </a:t>
            </a:r>
            <a:r>
              <a:rPr kumimoji="0" lang="en-US" altLang="zh-CN" sz="1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3:17 </a:t>
            </a:r>
            <a:r>
              <a:rPr kumimoji="0" lang="zh-CN" altLang="en-US" sz="175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使基督因你们的信，住在你们心里，叫你们的爱心有根有基 </a:t>
            </a:r>
            <a:r>
              <a:rPr kumimoji="0" lang="en-US" altLang="zh-CN" sz="175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(that Christ may dwell in your hearts through faith; that you, being rooted and grounded in love)</a:t>
            </a:r>
            <a:r>
              <a:rPr kumimoji="0" lang="zh-CN" altLang="en-US" sz="175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，</a:t>
            </a:r>
            <a:r>
              <a:rPr kumimoji="0" lang="en-US" altLang="zh-CN" sz="1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3:18 </a:t>
            </a:r>
            <a:r>
              <a:rPr kumimoji="0" lang="zh-CN" altLang="en-US" sz="1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能以和众圣徒一同明白基督的爱是何等长阔高深，</a:t>
            </a:r>
            <a:r>
              <a:rPr kumimoji="0" lang="en-US" altLang="zh-CN" sz="1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3:19 </a:t>
            </a:r>
            <a:r>
              <a:rPr kumimoji="0" lang="zh-CN" altLang="en-US" sz="1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并知道这爱是过于人所能测度的，便叫神一切所充满的，充满了你们。</a:t>
            </a:r>
            <a:endParaRPr kumimoji="0" lang="en-US" altLang="zh-CN" sz="1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52600" y="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如何认识、体验基督的爱？</a:t>
            </a:r>
          </a:p>
        </p:txBody>
      </p:sp>
      <p:sp>
        <p:nvSpPr>
          <p:cNvPr id="107" name="Rectangle 106"/>
          <p:cNvSpPr/>
          <p:nvPr/>
        </p:nvSpPr>
        <p:spPr>
          <a:xfrm>
            <a:off x="5521462" y="1075240"/>
            <a:ext cx="3461623" cy="458354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8" name="Oval 107"/>
          <p:cNvSpPr/>
          <p:nvPr/>
        </p:nvSpPr>
        <p:spPr>
          <a:xfrm>
            <a:off x="5589144" y="3861475"/>
            <a:ext cx="3361319" cy="1772349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6177196" y="4711365"/>
            <a:ext cx="21852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撒但的谎言：</a:t>
            </a:r>
            <a:endParaRPr kumimoji="0" lang="en-US" altLang="zh-CN" sz="2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你没有，你不行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10" name="Freeform 109"/>
          <p:cNvSpPr/>
          <p:nvPr/>
        </p:nvSpPr>
        <p:spPr>
          <a:xfrm rot="17911580" flipH="1">
            <a:off x="7638432" y="1698281"/>
            <a:ext cx="286660" cy="570580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FFFF0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1" name="Freeform 110"/>
          <p:cNvSpPr/>
          <p:nvPr/>
        </p:nvSpPr>
        <p:spPr>
          <a:xfrm rot="4189336">
            <a:off x="8073897" y="1433207"/>
            <a:ext cx="537597" cy="506730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FFFF0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2" name="Freeform 111"/>
          <p:cNvSpPr/>
          <p:nvPr/>
        </p:nvSpPr>
        <p:spPr>
          <a:xfrm rot="10564281">
            <a:off x="5961759" y="2366205"/>
            <a:ext cx="518232" cy="491754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0070C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3" name="Freeform 112"/>
          <p:cNvSpPr/>
          <p:nvPr/>
        </p:nvSpPr>
        <p:spPr>
          <a:xfrm rot="7776592">
            <a:off x="8129015" y="2257741"/>
            <a:ext cx="553567" cy="499046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FFFF0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14" name="Group 113"/>
          <p:cNvGrpSpPr/>
          <p:nvPr/>
        </p:nvGrpSpPr>
        <p:grpSpPr>
          <a:xfrm>
            <a:off x="6370074" y="1795031"/>
            <a:ext cx="1972621" cy="2943671"/>
            <a:chOff x="6467829" y="2062363"/>
            <a:chExt cx="1972621" cy="2943671"/>
          </a:xfrm>
        </p:grpSpPr>
        <p:sp>
          <p:nvSpPr>
            <p:cNvPr id="115" name="Freeform 114"/>
            <p:cNvSpPr/>
            <p:nvPr/>
          </p:nvSpPr>
          <p:spPr>
            <a:xfrm>
              <a:off x="6467829" y="4395860"/>
              <a:ext cx="798897" cy="299509"/>
            </a:xfrm>
            <a:custGeom>
              <a:avLst/>
              <a:gdLst>
                <a:gd name="connsiteX0" fmla="*/ 798897 w 798897"/>
                <a:gd name="connsiteY0" fmla="*/ 20376 h 299509"/>
                <a:gd name="connsiteX1" fmla="*/ 529390 w 798897"/>
                <a:gd name="connsiteY1" fmla="*/ 20376 h 299509"/>
                <a:gd name="connsiteX2" fmla="*/ 346510 w 798897"/>
                <a:gd name="connsiteY2" fmla="*/ 232132 h 299509"/>
                <a:gd name="connsiteX3" fmla="*/ 0 w 798897"/>
                <a:gd name="connsiteY3" fmla="*/ 299509 h 29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8897" h="299509">
                  <a:moveTo>
                    <a:pt x="798897" y="20376"/>
                  </a:moveTo>
                  <a:cubicBezTo>
                    <a:pt x="701842" y="2729"/>
                    <a:pt x="604788" y="-14917"/>
                    <a:pt x="529390" y="20376"/>
                  </a:cubicBezTo>
                  <a:cubicBezTo>
                    <a:pt x="453992" y="55669"/>
                    <a:pt x="434742" y="185610"/>
                    <a:pt x="346510" y="232132"/>
                  </a:cubicBezTo>
                  <a:cubicBezTo>
                    <a:pt x="258278" y="278654"/>
                    <a:pt x="129139" y="289081"/>
                    <a:pt x="0" y="299509"/>
                  </a:cubicBezTo>
                </a:path>
              </a:pathLst>
            </a:custGeom>
            <a:noFill/>
            <a:ln w="635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16" name="Group 115"/>
            <p:cNvGrpSpPr/>
            <p:nvPr/>
          </p:nvGrpSpPr>
          <p:grpSpPr>
            <a:xfrm>
              <a:off x="6637419" y="2062363"/>
              <a:ext cx="954107" cy="2317133"/>
              <a:chOff x="6637419" y="2062363"/>
              <a:chExt cx="954107" cy="2317133"/>
            </a:xfrm>
          </p:grpSpPr>
          <p:sp>
            <p:nvSpPr>
              <p:cNvPr id="119" name="Freeform 118"/>
              <p:cNvSpPr/>
              <p:nvPr/>
            </p:nvSpPr>
            <p:spPr>
              <a:xfrm>
                <a:off x="6934200" y="2298606"/>
                <a:ext cx="504029" cy="2080890"/>
              </a:xfrm>
              <a:custGeom>
                <a:avLst/>
                <a:gdLst>
                  <a:gd name="connsiteX0" fmla="*/ 231006 w 277033"/>
                  <a:gd name="connsiteY0" fmla="*/ 1299411 h 1299411"/>
                  <a:gd name="connsiteX1" fmla="*/ 259882 w 277033"/>
                  <a:gd name="connsiteY1" fmla="*/ 375385 h 1299411"/>
                  <a:gd name="connsiteX2" fmla="*/ 0 w 277033"/>
                  <a:gd name="connsiteY2" fmla="*/ 0 h 129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7033" h="1299411">
                    <a:moveTo>
                      <a:pt x="231006" y="1299411"/>
                    </a:moveTo>
                    <a:cubicBezTo>
                      <a:pt x="264694" y="945682"/>
                      <a:pt x="298383" y="591953"/>
                      <a:pt x="259882" y="375385"/>
                    </a:cubicBezTo>
                    <a:cubicBezTo>
                      <a:pt x="221381" y="158817"/>
                      <a:pt x="110690" y="79408"/>
                      <a:pt x="0" y="0"/>
                    </a:cubicBezTo>
                  </a:path>
                </a:pathLst>
              </a:custGeom>
              <a:ln w="254000" cap="rnd">
                <a:solidFill>
                  <a:schemeClr val="tx1">
                    <a:lumMod val="50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>
                <a:bevelT w="127000" h="127000"/>
              </a:sp3d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0" name="TextBox 119"/>
              <p:cNvSpPr txBox="1"/>
              <p:nvPr/>
            </p:nvSpPr>
            <p:spPr>
              <a:xfrm>
                <a:off x="6637419" y="2062363"/>
                <a:ext cx="954107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3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glow rad="228600">
                        <a:srgbClr val="F79646">
                          <a:satMod val="175000"/>
                          <a:alpha val="40000"/>
                        </a:srgbClr>
                      </a:glow>
                    </a:effectLst>
                    <a:uLnTx/>
                    <a:uFillTx/>
                    <a:latin typeface="Microsoft YaHei" panose="020B0503020204020204" pitchFamily="34" charset="-122"/>
                    <a:ea typeface="Microsoft YaHei" panose="020B0503020204020204" pitchFamily="34" charset="-122"/>
                    <a:cs typeface="+mn-cs"/>
                  </a:rPr>
                  <a:t>肉体</a:t>
                </a:r>
                <a:endPara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glow rad="228600">
                      <a:srgbClr val="F79646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117" name="Freeform 116"/>
            <p:cNvSpPr/>
            <p:nvPr/>
          </p:nvSpPr>
          <p:spPr>
            <a:xfrm>
              <a:off x="7458673" y="4442235"/>
              <a:ext cx="981777" cy="279133"/>
            </a:xfrm>
            <a:custGeom>
              <a:avLst/>
              <a:gdLst>
                <a:gd name="connsiteX0" fmla="*/ 0 w 981777"/>
                <a:gd name="connsiteY0" fmla="*/ 0 h 279133"/>
                <a:gd name="connsiteX1" fmla="*/ 288758 w 981777"/>
                <a:gd name="connsiteY1" fmla="*/ 144379 h 279133"/>
                <a:gd name="connsiteX2" fmla="*/ 856649 w 981777"/>
                <a:gd name="connsiteY2" fmla="*/ 192506 h 279133"/>
                <a:gd name="connsiteX3" fmla="*/ 981777 w 981777"/>
                <a:gd name="connsiteY3" fmla="*/ 279133 h 279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81777" h="279133">
                  <a:moveTo>
                    <a:pt x="0" y="0"/>
                  </a:moveTo>
                  <a:cubicBezTo>
                    <a:pt x="72991" y="56147"/>
                    <a:pt x="145983" y="112295"/>
                    <a:pt x="288758" y="144379"/>
                  </a:cubicBezTo>
                  <a:cubicBezTo>
                    <a:pt x="431533" y="176463"/>
                    <a:pt x="741146" y="170047"/>
                    <a:pt x="856649" y="192506"/>
                  </a:cubicBezTo>
                  <a:cubicBezTo>
                    <a:pt x="972152" y="214965"/>
                    <a:pt x="976964" y="247049"/>
                    <a:pt x="981777" y="279133"/>
                  </a:cubicBezTo>
                </a:path>
              </a:pathLst>
            </a:custGeom>
            <a:noFill/>
            <a:ln w="635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8" name="Freeform 117"/>
            <p:cNvSpPr/>
            <p:nvPr/>
          </p:nvSpPr>
          <p:spPr>
            <a:xfrm>
              <a:off x="6871381" y="4476644"/>
              <a:ext cx="516028" cy="529390"/>
            </a:xfrm>
            <a:custGeom>
              <a:avLst/>
              <a:gdLst>
                <a:gd name="connsiteX0" fmla="*/ 500513 w 516028"/>
                <a:gd name="connsiteY0" fmla="*/ 0 h 529390"/>
                <a:gd name="connsiteX1" fmla="*/ 471638 w 516028"/>
                <a:gd name="connsiteY1" fmla="*/ 288758 h 529390"/>
                <a:gd name="connsiteX2" fmla="*/ 125128 w 516028"/>
                <a:gd name="connsiteY2" fmla="*/ 394636 h 529390"/>
                <a:gd name="connsiteX3" fmla="*/ 0 w 516028"/>
                <a:gd name="connsiteY3" fmla="*/ 529390 h 529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6028" h="529390">
                  <a:moveTo>
                    <a:pt x="500513" y="0"/>
                  </a:moveTo>
                  <a:cubicBezTo>
                    <a:pt x="517357" y="111492"/>
                    <a:pt x="534202" y="222985"/>
                    <a:pt x="471638" y="288758"/>
                  </a:cubicBezTo>
                  <a:cubicBezTo>
                    <a:pt x="409074" y="354531"/>
                    <a:pt x="203734" y="354531"/>
                    <a:pt x="125128" y="394636"/>
                  </a:cubicBezTo>
                  <a:cubicBezTo>
                    <a:pt x="46522" y="434741"/>
                    <a:pt x="23261" y="482065"/>
                    <a:pt x="0" y="529390"/>
                  </a:cubicBezTo>
                </a:path>
              </a:pathLst>
            </a:custGeom>
            <a:noFill/>
            <a:ln w="635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21" name="Freeform 120"/>
          <p:cNvSpPr/>
          <p:nvPr/>
        </p:nvSpPr>
        <p:spPr>
          <a:xfrm rot="10550135" flipH="1">
            <a:off x="7432877" y="1687896"/>
            <a:ext cx="671532" cy="96497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90500" cap="rnd">
            <a:solidFill>
              <a:srgbClr val="FFFF00"/>
            </a:solidFill>
            <a:round/>
          </a:ln>
          <a:scene3d>
            <a:camera prst="orthographicFront"/>
            <a:lightRig rig="threePt" dir="t"/>
          </a:scene3d>
          <a:sp3d>
            <a:bevelT w="95250" h="9525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7538965" y="4199184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缺乏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23" name="TextBox 122"/>
          <p:cNvSpPr txBox="1"/>
          <p:nvPr/>
        </p:nvSpPr>
        <p:spPr>
          <a:xfrm rot="19567995">
            <a:off x="7272746" y="1975369"/>
            <a:ext cx="16209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解决方法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（学业、成就）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24" name="Freeform 123"/>
          <p:cNvSpPr/>
          <p:nvPr/>
        </p:nvSpPr>
        <p:spPr>
          <a:xfrm rot="16200000" flipH="1" flipV="1">
            <a:off x="7740769" y="2828487"/>
            <a:ext cx="357740" cy="85173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7030A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6735235" y="4359441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缺乏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26" name="Freeform 125"/>
          <p:cNvSpPr/>
          <p:nvPr/>
        </p:nvSpPr>
        <p:spPr>
          <a:xfrm rot="17911580" flipH="1">
            <a:off x="6647252" y="2363840"/>
            <a:ext cx="345516" cy="96497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90500" cap="rnd">
            <a:solidFill>
              <a:srgbClr val="0070C0"/>
            </a:solidFill>
            <a:round/>
          </a:ln>
          <a:scene3d>
            <a:camera prst="orthographicFront"/>
            <a:lightRig rig="threePt" dir="t"/>
          </a:scene3d>
          <a:sp3d>
            <a:bevelT w="95250" h="9525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6352922" y="4068411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缺乏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2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28" name="TextBox 127"/>
          <p:cNvSpPr txBox="1"/>
          <p:nvPr/>
        </p:nvSpPr>
        <p:spPr>
          <a:xfrm rot="1445963">
            <a:off x="5813545" y="2919617"/>
            <a:ext cx="11320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解决方法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（钱财）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129" name="Picture 10" descr="Image result for crow no background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2058" y="1121748"/>
            <a:ext cx="1193122" cy="792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0" name="Picture 16" descr="Image result for crow no background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7663" y="1960588"/>
            <a:ext cx="960446" cy="937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1" name="Freeform 130"/>
          <p:cNvSpPr/>
          <p:nvPr/>
        </p:nvSpPr>
        <p:spPr>
          <a:xfrm rot="17052056">
            <a:off x="6466430" y="3325676"/>
            <a:ext cx="282830" cy="96497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90500" cap="rnd">
            <a:solidFill>
              <a:schemeClr val="bg1">
                <a:lumMod val="65000"/>
                <a:lumOff val="35000"/>
              </a:schemeClr>
            </a:solidFill>
            <a:round/>
          </a:ln>
          <a:scene3d>
            <a:camera prst="orthographicFront"/>
            <a:lightRig rig="threePt" dir="t"/>
          </a:scene3d>
          <a:sp3d>
            <a:bevelT w="95250" h="9525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32" name="Picture 10" descr="Image result for crow no background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498" y="1251827"/>
            <a:ext cx="721601" cy="479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" name="TextBox 132"/>
          <p:cNvSpPr txBox="1"/>
          <p:nvPr/>
        </p:nvSpPr>
        <p:spPr>
          <a:xfrm rot="21294553">
            <a:off x="7408985" y="2910674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解决方法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（男女关系）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34" name="Freeform 133"/>
          <p:cNvSpPr/>
          <p:nvPr/>
        </p:nvSpPr>
        <p:spPr>
          <a:xfrm rot="17052056">
            <a:off x="7828367" y="3314083"/>
            <a:ext cx="282830" cy="96497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90500" cap="rnd">
            <a:solidFill>
              <a:schemeClr val="bg1">
                <a:lumMod val="65000"/>
                <a:lumOff val="35000"/>
              </a:schemeClr>
            </a:solidFill>
            <a:round/>
          </a:ln>
          <a:scene3d>
            <a:camera prst="orthographicFront"/>
            <a:lightRig rig="threePt" dir="t"/>
          </a:scene3d>
          <a:sp3d>
            <a:bevelT w="95250" h="9525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7092283" y="2448434"/>
            <a:ext cx="35229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自我</a:t>
            </a:r>
            <a:endParaRPr kumimoji="0" lang="en-US" altLang="zh-CN" sz="2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依靠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136" name="Picture 16" descr="Image result for crow no background"/>
          <p:cNvPicPr>
            <a:picLocks noChangeAspect="1" noChangeArrowheads="1"/>
          </p:cNvPicPr>
          <p:nvPr/>
        </p:nvPicPr>
        <p:blipFill>
          <a:blip r:embed="rId9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053" y="3294819"/>
            <a:ext cx="555099" cy="541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" name="TextBox 136"/>
          <p:cNvSpPr txBox="1"/>
          <p:nvPr/>
        </p:nvSpPr>
        <p:spPr>
          <a:xfrm>
            <a:off x="5533285" y="3564339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希望别人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也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不好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75000"/>
                </a:srgbClr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38" name="Rectangle 137"/>
          <p:cNvSpPr/>
          <p:nvPr/>
        </p:nvSpPr>
        <p:spPr>
          <a:xfrm>
            <a:off x="7036368" y="2486932"/>
            <a:ext cx="495534" cy="1669964"/>
          </a:xfrm>
          <a:prstGeom prst="rect">
            <a:avLst/>
          </a:prstGeom>
          <a:noFill/>
          <a:ln w="73025">
            <a:solidFill>
              <a:schemeClr val="tx1"/>
            </a:solidFill>
          </a:ln>
          <a:effectLst>
            <a:glow rad="127000">
              <a:schemeClr val="bg2">
                <a:lumMod val="90000"/>
                <a:alpha val="78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5532085" y="1114061"/>
            <a:ext cx="3504099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prstClr val="black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创</a:t>
            </a:r>
            <a:r>
              <a:rPr kumimoji="0" lang="en-US" altLang="zh-CN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prstClr val="black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3:4 </a:t>
            </a:r>
            <a:r>
              <a: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prstClr val="black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蛇对女人说：你们不一定死；</a:t>
            </a:r>
            <a:r>
              <a:rPr kumimoji="0" lang="en-US" altLang="zh-CN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prstClr val="black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3:5 </a:t>
            </a:r>
            <a:r>
              <a: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prstClr val="black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因为　神知道，你们吃的日子眼睛就明亮了，你们便如神能知道善恶。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9B4D1C17-2743-4629-B52E-BBE5D98E5CBB}"/>
              </a:ext>
            </a:extLst>
          </p:cNvPr>
          <p:cNvSpPr txBox="1"/>
          <p:nvPr/>
        </p:nvSpPr>
        <p:spPr>
          <a:xfrm>
            <a:off x="5181600" y="645352"/>
            <a:ext cx="40511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如何让肉体里的人感</a:t>
            </a:r>
            <a:r>
              <a:rPr lang="zh-CN" altLang="en-US" sz="2400" b="1" dirty="0">
                <a:solidFill>
                  <a:srgbClr val="00B050"/>
                </a:solidFill>
                <a:effectLst>
                  <a:glow rad="63500">
                    <a:prstClr val="white"/>
                  </a:glow>
                </a:effectLst>
                <a:latin typeface="Century Gothic" panose="020B0502020202020204"/>
              </a:rPr>
              <a:t>受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到爱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?</a:t>
            </a:r>
          </a:p>
        </p:txBody>
      </p:sp>
      <p:pic>
        <p:nvPicPr>
          <p:cNvPr id="12290" name="Picture 2" descr="Feeling Worthless">
            <a:extLst>
              <a:ext uri="{FF2B5EF4-FFF2-40B4-BE49-F238E27FC236}">
                <a16:creationId xmlns:a16="http://schemas.microsoft.com/office/drawing/2014/main" id="{ADA08B65-51A1-476B-AD1E-D230B1D370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11" b="9956"/>
          <a:stretch/>
        </p:blipFill>
        <p:spPr bwMode="auto">
          <a:xfrm>
            <a:off x="289456" y="2949630"/>
            <a:ext cx="4001264" cy="2657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A8407A1A-F0EA-4DBF-AB38-2A8DB8342CB5}"/>
              </a:ext>
            </a:extLst>
          </p:cNvPr>
          <p:cNvSpPr txBox="1"/>
          <p:nvPr/>
        </p:nvSpPr>
        <p:spPr>
          <a:xfrm>
            <a:off x="251197" y="2910098"/>
            <a:ext cx="259449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900" b="1" dirty="0"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latin typeface="Century Gothic" panose="020B0502020202020204"/>
              </a:rPr>
              <a:t>我的价值由什么而定？</a:t>
            </a:r>
            <a:endParaRPr kumimoji="0" lang="en-US" altLang="zh-CN" sz="19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476889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 tmFilter="0, 0; .2, .5; .8, .5; 1, 0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500" autoRev="1" fill="hold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 tmFilter="0, 0; .2, .5; .8, .5; 1, 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500" autoRev="1" fill="hold"/>
                                        <p:tgtEl>
                                          <p:spTgt spid="1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 animBg="1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50CF762AE7594886EEB61DBC512435" ma:contentTypeVersion="0" ma:contentTypeDescription="Create a new document." ma:contentTypeScope="" ma:versionID="ac8759a319ee6a20e23f251f52b29d7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3a58bf80af4c871034140dbab71aa97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3192CEE-5900-482E-BE20-28652FF1739B}">
  <ds:schemaRefs>
    <ds:schemaRef ds:uri="http://purl.org/dc/elements/1.1/"/>
    <ds:schemaRef ds:uri="http://www.w3.org/XML/1998/namespace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1B81EEF0-C477-4DE5-A8BD-E3E11713BD2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365D0BD-88B8-4028-8150-DE6518ADD3B6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TM02892315[[fn=Wisp]]</Template>
  <TotalTime>31196</TotalTime>
  <Words>6658</Words>
  <Application>Microsoft Office PowerPoint</Application>
  <PresentationFormat>On-screen Show (16:10)</PresentationFormat>
  <Paragraphs>253</Paragraphs>
  <Slides>22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Microsoft YaHei</vt:lpstr>
      <vt:lpstr>Microsoft YaHei</vt:lpstr>
      <vt:lpstr>幼圆</vt:lpstr>
      <vt:lpstr>Arial</vt:lpstr>
      <vt:lpstr>Calibri</vt:lpstr>
      <vt:lpstr>Century Gothic</vt:lpstr>
      <vt:lpstr>Lao UI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YZ</dc:creator>
  <cp:lastModifiedBy>Zhao, Yan [CHEM]</cp:lastModifiedBy>
  <cp:revision>1865</cp:revision>
  <dcterms:created xsi:type="dcterms:W3CDTF">2011-09-04T18:01:24Z</dcterms:created>
  <dcterms:modified xsi:type="dcterms:W3CDTF">2020-12-13T13:55:43Z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0x0101009650CF762AE7594886EEB61DBC512435</vt:lpwstr>
  </property>
</Properties>
</file>