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3"/>
  </p:notesMasterIdLst>
  <p:sldIdLst>
    <p:sldId id="256" r:id="rId5"/>
    <p:sldId id="796" r:id="rId6"/>
    <p:sldId id="788" r:id="rId7"/>
    <p:sldId id="807" r:id="rId8"/>
    <p:sldId id="798" r:id="rId9"/>
    <p:sldId id="801" r:id="rId10"/>
    <p:sldId id="803" r:id="rId11"/>
    <p:sldId id="810" r:id="rId12"/>
    <p:sldId id="819" r:id="rId13"/>
    <p:sldId id="820" r:id="rId14"/>
    <p:sldId id="818" r:id="rId15"/>
    <p:sldId id="811" r:id="rId16"/>
    <p:sldId id="814" r:id="rId17"/>
    <p:sldId id="812" r:id="rId18"/>
    <p:sldId id="813" r:id="rId19"/>
    <p:sldId id="816" r:id="rId20"/>
    <p:sldId id="817" r:id="rId21"/>
    <p:sldId id="808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 varScale="1">
        <p:scale>
          <a:sx n="88" d="100"/>
          <a:sy n="88" d="100"/>
        </p:scale>
        <p:origin x="68" y="9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2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02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9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8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7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309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52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24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6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0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8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2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1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39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34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耶和华的使者告诫约书亚说：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万军之耶和华如此说：你若遵行我的道，谨守我的命令，你就可以管理我的家，看守我的院宇；我也要使你在这些站立的人中间来往。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大祭司约书亚啊，你和坐在你面前的同伴都当听。他们是作预兆的。我必使我仆人大卫的苗裔发出。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看哪，我在约书亚面前所立的石头，在一块石头上有七眼。万军之耶和华说：我要亲自雕刻这石头，并要在一日之间除掉这地的罪孽。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当那日，你们各人要请邻舍坐在葡萄树和无花果树下。这是万军之耶和华说的。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4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这样，怎么说呢？我们可以仍在罪中、叫恩典显多么？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断乎不可！我们在罪上死了的人岂可仍在罪中活着呢？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岂不知我们这受洗归入基督耶稣的人是受洗归入他的死么？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所以，我们藉着洗礼归入死，和他一同埋葬，原是叫我们一举一动有新生的样式，象基督藉着父的荣耀从死里复活一样。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我们若在他死的形状上与他联合，也要在他复活的形状上与他联合；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因为知道我们的旧人和他同钉十字架，使罪身灭绝，叫我们不再作罪的奴仆；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因为已死的人是脱离了罪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87" y="4256078"/>
            <a:ext cx="3717757" cy="1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我们若是与基督同死，就信必与他同活。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因为知道基督既从死里复活，就不再死，死也不再作他的主了。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他死是向罪死了，只有一次；他活是向神活着。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这样，你们向罪也当看自己是死的；向神在基督耶稣里，却当看自己是活的。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所以，不要容罪在你们必死的身上作王，使你们顺从身子的私慾。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也不要将你们的肢体献给罪作不义的器具；倒要象从死里复活的人，将自己献给神，并将肢体作义的器具献给神。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罪必不能作你们的主，因你们不在律法之下，乃在恩典之下。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87" y="4256078"/>
            <a:ext cx="3717757" cy="1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因为我所做的，我自己不明白；我所愿意的，我并不做；我所恨恶的，我倒去做。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若我所做的，是我所不愿意的，我就应承律法是善的。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既是这样，就不是我做的，乃是住在我里头的罪做的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我也知道在我里头，就是我肉体之中，没有良善。因为，立志为善由得我，只是行出来由不得我。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故此，我所愿意的善，我反不做；我所不愿意的恶，我倒去做。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若我去做所不愿意做的，就不是我做的，乃是住在我里头的罪做的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我真是苦阿！谁能救我脱离这取死的身体呢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87" y="4256078"/>
            <a:ext cx="3717757" cy="1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弟兄们，我现在对明白律法的人说，你们岂不晓得律法管人是在活着的时候么？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就如女人有了丈夫，丈夫还活着，就被律法约束；丈夫若死了，就脱离了丈夫的律法。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所以丈夫活着，他若归于别人，便叫淫妇；丈夫若死了，他就脱离了丈夫的律法，虽然归于别人，也不是淫妇。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我的弟兄们，这样说来，你们藉着基督的身体，在律法上也是死了，叫你们归于别人，就是归于那从死里复活的，叫我们结果子给神。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因为我们属肉体的时候，那因律法而生的恶慾就在我们肢体中发动，以致结成死亡的果子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87" y="4256078"/>
            <a:ext cx="3717757" cy="1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但我们既然在捆我们的律法上死了，现今就脱离了律法，叫我们服事主，要按着心灵（心灵：或作圣灵）的新样，不按着仪文的旧样。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这样，我们可说甚么呢？律法是罪么？断乎不是！只是非因律法，我就不知何为罪。非律法说不可起贪心，我就不知何为贪心。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然而罪趁着机会，就藉着诫命叫诸般的贪心在我里头发动；因为没有律法，罪是死的。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我以前没有律法是活着的；但是诫命来到，罪又活了，我就死了。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那本来叫人活的诫命，反倒叫我死；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因为罪趁着机会，就藉着诫命引诱我，并且杀了我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87" y="4256078"/>
            <a:ext cx="3717757" cy="1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感谢神，靠着我们的主耶稣基督就能脱离了。这样看来，我以内心顺服神的律，我肉体却顺服罪的律了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因为赐生命圣灵的律，在基督耶稣里释放了我，使我脱离罪和死的律了。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8:5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29084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4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227335" y="2038797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基督同工</a:t>
            </a:r>
            <a:endParaRPr lang="en-US" sz="30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恩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典信心的生活</a:t>
            </a:r>
            <a:endParaRPr lang="en-US" altLang="zh-CN" sz="20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与基督进一步认同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 defTabSz="914400">
              <a:defRPr/>
            </a:pP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魂体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与基督的灵认同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 defTabSz="914400">
              <a:defRPr/>
            </a:pPr>
            <a:r>
              <a:rPr lang="en-US" altLang="zh-CN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 smtClean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信称义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与基督的义认同</a:t>
            </a:r>
            <a:r>
              <a:rPr lang="en-US" altLang="zh-CN" b="1" dirty="0"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ctr" defTabSz="914400">
              <a:defRPr/>
            </a:pP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</a:t>
            </a:r>
            <a:r>
              <a:rPr lang="zh-CN" altLang="en-US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认自己肉体</a:t>
            </a:r>
            <a:r>
              <a:rPr lang="en-US" altLang="zh-CN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天然性情</a:t>
            </a:r>
            <a:r>
              <a:rPr lang="en-US" altLang="zh-CN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的败坏</a:t>
            </a:r>
            <a:endParaRPr lang="en-US" altLang="zh-CN" b="1" dirty="0"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defRPr/>
            </a:pP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渴望改变自己的内心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信仰</a:t>
            </a:r>
            <a:r>
              <a:rPr lang="en-US" altLang="zh-CN" b="1" dirty="0" smtClean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69" y="712065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he Casey Black Story: How a Praise and Worship Song Led to a Loss of Faith  | The Life and Times of Bruce Gerencs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70" y="4280321"/>
            <a:ext cx="2136858" cy="1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51380" y="645352"/>
            <a:ext cx="3716420" cy="4841808"/>
            <a:chOff x="5351380" y="645352"/>
            <a:chExt cx="3716420" cy="4841808"/>
          </a:xfrm>
        </p:grpSpPr>
        <p:sp>
          <p:nvSpPr>
            <p:cNvPr id="47" name="TextBox 46"/>
            <p:cNvSpPr txBox="1"/>
            <p:nvPr/>
          </p:nvSpPr>
          <p:spPr>
            <a:xfrm>
              <a:off x="5576768" y="645352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神与人之间应有的关系</a:t>
              </a:r>
              <a:endPara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56C833-F280-4A14-8033-CB04C5667627}"/>
                </a:ext>
              </a:extLst>
            </p:cNvPr>
            <p:cNvSpPr txBox="1"/>
            <p:nvPr/>
          </p:nvSpPr>
          <p:spPr>
            <a:xfrm>
              <a:off x="5351380" y="1155944"/>
              <a:ext cx="3716420" cy="26314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17:23 </a:t>
              </a:r>
              <a:r>
                <a:rPr lang="zh-CN" altLang="en-US" sz="1500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我在他们里面，你在我里面，使他们完完全全的合而为一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，叫世人知道你差了我来，也知道你</a:t>
              </a:r>
              <a:r>
                <a:rPr lang="zh-CN" altLang="en-US" sz="15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爱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他们如同</a:t>
              </a:r>
              <a:r>
                <a:rPr lang="zh-CN" altLang="en-US" sz="15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爱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我一样。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17:24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父阿，我在那里，愿你所赐给我的人也同我在那里，叫他们看见你所赐给我的荣耀；因为创立世界以前，你已经</a:t>
              </a:r>
              <a:r>
                <a:rPr lang="zh-CN" altLang="en-US" sz="15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爱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我了。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17:25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公义的父阿，世人未曾认识你，我却认识你；这些人也知道你差了我来。</a:t>
              </a:r>
              <a:r>
                <a:rPr lang="en-US" altLang="zh-CN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17:26 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我已将你的名指示他们，还要指示他们，使你所</a:t>
              </a:r>
              <a:r>
                <a:rPr lang="zh-CN" altLang="en-US" sz="15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爱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我的</a:t>
              </a:r>
              <a:r>
                <a:rPr lang="zh-CN" altLang="en-US" sz="15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爱</a:t>
              </a:r>
              <a:r>
                <a:rPr lang="zh-CN" altLang="en-US" sz="15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在他们里面，我也在他们里面。</a:t>
              </a:r>
              <a:endPara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Picture 2" descr="Abide in Christ – Sudan and South Sudan News Update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2" b="24515"/>
            <a:stretch/>
          </p:blipFill>
          <p:spPr bwMode="auto">
            <a:xfrm>
              <a:off x="5744024" y="3842687"/>
              <a:ext cx="2989951" cy="164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76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43" name="Freeform 4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Freeform 51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5" name="Freeform 54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Freeform 56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0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reeform 61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10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7" name="Picture 16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42215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什么东西最破坏相爱合一？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63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6944" y="3169890"/>
              <a:ext cx="3002732" cy="2511766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732" h="2511766">
                  <a:moveTo>
                    <a:pt x="1933834" y="1871210"/>
                  </a:moveTo>
                  <a:cubicBezTo>
                    <a:pt x="2098135" y="2044465"/>
                    <a:pt x="2047534" y="2336742"/>
                    <a:pt x="2211325" y="2431565"/>
                  </a:cubicBezTo>
                  <a:cubicBezTo>
                    <a:pt x="2375116" y="2526388"/>
                    <a:pt x="2793380" y="2546720"/>
                    <a:pt x="2916581" y="2440146"/>
                  </a:cubicBezTo>
                  <a:cubicBezTo>
                    <a:pt x="3039782" y="2333572"/>
                    <a:pt x="3011752" y="1968334"/>
                    <a:pt x="2950531" y="1792119"/>
                  </a:cubicBezTo>
                  <a:cubicBezTo>
                    <a:pt x="2889310" y="1615904"/>
                    <a:pt x="2722559" y="1635204"/>
                    <a:pt x="2549254" y="1382858"/>
                  </a:cubicBezTo>
                  <a:cubicBezTo>
                    <a:pt x="2375949" y="1130512"/>
                    <a:pt x="2306631" y="496451"/>
                    <a:pt x="1910702" y="278042"/>
                  </a:cubicBezTo>
                  <a:cubicBezTo>
                    <a:pt x="1514773" y="59633"/>
                    <a:pt x="467683" y="-98860"/>
                    <a:pt x="173678" y="72405"/>
                  </a:cubicBezTo>
                  <a:cubicBezTo>
                    <a:pt x="-120327" y="243670"/>
                    <a:pt x="20981" y="1077424"/>
                    <a:pt x="146669" y="1305632"/>
                  </a:cubicBezTo>
                  <a:cubicBezTo>
                    <a:pt x="286534" y="1477133"/>
                    <a:pt x="927657" y="1297774"/>
                    <a:pt x="1225518" y="1392037"/>
                  </a:cubicBezTo>
                  <a:cubicBezTo>
                    <a:pt x="1523379" y="1486300"/>
                    <a:pt x="1769533" y="1697955"/>
                    <a:pt x="1933834" y="1871210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42215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什么东西最破坏相爱合一？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028" name="Picture 4" descr="找到老公的私房钱怎么玩找到老公的私房钱玩法攻略_4399手机游戏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b="36652"/>
          <a:stretch/>
        </p:blipFill>
        <p:spPr bwMode="auto">
          <a:xfrm>
            <a:off x="5958549" y="1158180"/>
            <a:ext cx="2536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8510" y="3814552"/>
            <a:ext cx="3655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</a:rPr>
              <a:t>弗4:21 如果你们听过他的道，领了他的教，学了他的真理，4:22 就要脱去你们从前行为上的旧人，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/>
              </a:rPr>
              <a:t>这旧人是因私慾的迷惑渐渐变坏的</a:t>
            </a:r>
            <a:r>
              <a:rPr lang="en-US" sz="1600" b="1" dirty="0">
                <a:effectLst/>
              </a:rPr>
              <a:t>；4:23 又要将你们的心志改换一新，4:24 </a:t>
            </a:r>
            <a:r>
              <a:rPr lang="en-US" sz="1600" b="1" dirty="0" err="1">
                <a:effectLst/>
              </a:rPr>
              <a:t>并且穿上新人；这新人是照着神的形象造的，有真理的仁义和圣洁</a:t>
            </a:r>
            <a:r>
              <a:rPr lang="en-US" sz="1600" b="1" dirty="0">
                <a:effectLst/>
              </a:rPr>
              <a:t>。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261957" y="1523451"/>
            <a:ext cx="1120044" cy="495849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08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亚伯拉罕所信的，是那叫死人复活、使无变为有的神，他在主面前作我们世人的父。如经上所记：我已经立你作多国的父。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他在无可指望的时候，因信仍有指望，就得以作多国的父，正如先前所说，你的后裔将要如此。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他将近百岁的时候，虽然想到自己的身体如同已死，撒拉的生育已经断绝，他的信心还是不软弱；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并且仰望神的应许，总没有因不信心里起疑惑，反倒因信心里得坚固，将荣耀归给神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且满心相信神所应许的必能做成。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所以，这就算为他的义。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算为他义的这句话不是单为他写的，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也是为我们将来得算为义之人写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的。。。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Picture 2" descr="The Casey Black Story: How a Praise and Worship Song Led to a Loss of Faith  | The Life and Times of Bruce Gerencs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70" y="4280321"/>
            <a:ext cx="2136858" cy="1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6768" y="64535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noProof="0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倘</a:t>
            </a:r>
            <a:r>
              <a:rPr lang="zh-CN" altLang="en-US" sz="2400" b="1" noProof="0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若我们总存私房钱：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46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noProof="0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倘</a:t>
            </a:r>
            <a:r>
              <a:rPr lang="zh-CN" altLang="en-US" sz="2400" b="1" noProof="0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若我们不</a:t>
            </a: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再</a:t>
            </a:r>
            <a:r>
              <a:rPr lang="zh-CN" altLang="en-US" sz="2400" b="1" noProof="0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存私房钱：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08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我们晓得律法上的话都是对律法以下之人说的，好塞住各人的口，叫普世的人都伏在神审判之下。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所以凡有血气的，没有一个因行律法能在神面前称义，因为律法本是叫人知罪。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但如今，神的义在律法以外已经显明出来，有律法和先知为證：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就是神的义，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因信耶稣基督加给一切相信的人，并没有分别</a:t>
            </a:r>
            <a:r>
              <a:rPr lang="zh-CN" alt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righteousness of God </a:t>
            </a:r>
            <a:r>
              <a:rPr lang="en-US" altLang="zh-CN" sz="1400" b="1" i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is </a:t>
            </a:r>
            <a:r>
              <a:rPr lang="en-US" altLang="zh-CN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faith of Jesus Christ unto all and upon all them that believe: for there is no difference:</a:t>
            </a:r>
            <a:r>
              <a:rPr lang="zh-CN" alt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因为世人都犯了罪，亏缺了神的荣耀；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如今却蒙神的恩典，因基督耶稣的救赎，就白白的称义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08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亚伯拉罕所信的，是那叫死人复活、使无变为有的神，他在主面前作我们世人的父。如经上所记：我已经立你作多国的父。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他在无可指望的时候，因信仍有指望，就得以作多国的父，正如先前所说，你的后裔将要如此。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他将近百岁的时候，虽然想到自己的身体如同已死，撒拉的生育已经断绝，他的信心还是不软弱；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并且仰望神的应许，总没有因不信心里起疑惑，反倒因信心里得坚固，将荣耀归给神，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且满心相信神所应许的必能做成。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所以，这就算为他的义。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算为他义的这句话不是单为他写的，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也是为我们将来得算为义之人写的。。。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我们既因信称义，就藉着我们的主耶稣基督得与神相和。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我们又藉着他，因信得进入现在所站的这恩典中，并且欢欢喜喜盼望神的荣耀。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不但如此，就是在患难中也是欢欢喜喜的；因为知道患难生忍耐，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忍耐生老练，老练生盼望；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盼望不至于羞耻，因为所赐给我们的圣灵将神的爱浇灌在我们心里。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因我们还软弱的时候，基督就按所定的日期为罪人死。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为义人死，是少有的；为仁人死、或者有敢做的。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唯有基督在我们还作罪人的时候为我们死，神的爱就在此向我们显明了。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4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Day 1 – It's Not About Me | We're Jumpin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24" y="4313414"/>
            <a:ext cx="3505932" cy="1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04900"/>
            <a:ext cx="3716420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tIns="45720" bIns="91440" rtlCol="0">
            <a:sp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天使（原文是他）又指给我看：大祭司约书亚站在耶和华的使者面前；撒但也站在约书亚的右边，与他作对。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耶和华向撒但说：撒但哪，耶和华责备你！就是拣选耶路撒冷的耶和华责备你！这不是从火中抽出来的一根柴么？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约书亚穿着污秽的衣服站在使者面前。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使者吩咐站在面前的说：你们要脱去他污秽的衣服；又对约书亚说：我使你脱离罪孽，要给你穿上华美的衣服。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我说：要将洁净的冠冕戴在他头上。他们就把洁净的冠冕戴在他头上，给他穿上华美的衣服，耶和华的使者在旁边站立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</a:rPr>
              <a:t>倘若我们不再存私房钱：</a:t>
            </a:r>
            <a:endParaRPr lang="en-US" altLang="zh-CN" sz="2400" b="1" dirty="0">
              <a:solidFill>
                <a:srgbClr val="00B050"/>
              </a:solidFill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9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30614</TotalTime>
  <Words>6232</Words>
  <Application>Microsoft Office PowerPoint</Application>
  <PresentationFormat>On-screen Show (16:10)</PresentationFormat>
  <Paragraphs>209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1839</cp:revision>
  <dcterms:created xsi:type="dcterms:W3CDTF">2011-09-04T18:01:24Z</dcterms:created>
  <dcterms:modified xsi:type="dcterms:W3CDTF">2020-12-06T13:30:52Z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