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4"/>
  </p:sldMasterIdLst>
  <p:notesMasterIdLst>
    <p:notesMasterId r:id="rId23"/>
  </p:notesMasterIdLst>
  <p:sldIdLst>
    <p:sldId id="256" r:id="rId5"/>
    <p:sldId id="782" r:id="rId6"/>
    <p:sldId id="774" r:id="rId7"/>
    <p:sldId id="748" r:id="rId8"/>
    <p:sldId id="795" r:id="rId9"/>
    <p:sldId id="796" r:id="rId10"/>
    <p:sldId id="797" r:id="rId11"/>
    <p:sldId id="784" r:id="rId12"/>
    <p:sldId id="785" r:id="rId13"/>
    <p:sldId id="786" r:id="rId14"/>
    <p:sldId id="788" r:id="rId15"/>
    <p:sldId id="798" r:id="rId16"/>
    <p:sldId id="801" r:id="rId17"/>
    <p:sldId id="805" r:id="rId18"/>
    <p:sldId id="804" r:id="rId19"/>
    <p:sldId id="802" r:id="rId20"/>
    <p:sldId id="803" r:id="rId21"/>
    <p:sldId id="806" r:id="rId2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99"/>
    <a:srgbClr val="F9CFC3"/>
    <a:srgbClr val="00FFFF"/>
    <a:srgbClr val="090909"/>
    <a:srgbClr val="010101"/>
    <a:srgbClr val="FF9966"/>
    <a:srgbClr val="031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B27A4-00F7-1653-DBB9-72F044DC49A5}" v="8" dt="2020-09-19T21:15:35.124"/>
    <p1510:client id="{997D0AD5-B928-3382-439C-08E53D490FC6}" v="14" dt="2020-09-19T20:32:03.449"/>
    <p1510:client id="{E32BA44F-AC82-9EF9-1C02-98F64F364A4B}" v="68" dt="2020-09-19T21:11:22.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9" autoAdjust="0"/>
    <p:restoredTop sz="94471" autoAdjust="0"/>
  </p:normalViewPr>
  <p:slideViewPr>
    <p:cSldViewPr>
      <p:cViewPr varScale="1">
        <p:scale>
          <a:sx n="87" d="100"/>
          <a:sy n="87" d="100"/>
        </p:scale>
        <p:origin x="40" y="56"/>
      </p:cViewPr>
      <p:guideLst>
        <p:guide orient="horz" pos="180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o, Yan [CHEM]" userId="S::zhaoy@iastate.edu::47b33ac6-11ca-41e5-a097-be0101263cdd" providerId="AD" clId="Web-{487B27A4-00F7-1653-DBB9-72F044DC49A5}"/>
    <pc:docChg chg="delSld modSld">
      <pc:chgData name="Zhao, Yan [CHEM]" userId="S::zhaoy@iastate.edu::47b33ac6-11ca-41e5-a097-be0101263cdd" providerId="AD" clId="Web-{487B27A4-00F7-1653-DBB9-72F044DC49A5}" dt="2020-09-19T21:15:35.124" v="7"/>
      <pc:docMkLst>
        <pc:docMk/>
      </pc:docMkLst>
      <pc:sldChg chg="del">
        <pc:chgData name="Zhao, Yan [CHEM]" userId="S::zhaoy@iastate.edu::47b33ac6-11ca-41e5-a097-be0101263cdd" providerId="AD" clId="Web-{487B27A4-00F7-1653-DBB9-72F044DC49A5}" dt="2020-09-19T21:14:31.906" v="4"/>
        <pc:sldMkLst>
          <pc:docMk/>
          <pc:sldMk cId="1028341141" sldId="672"/>
        </pc:sldMkLst>
      </pc:sldChg>
      <pc:sldChg chg="del">
        <pc:chgData name="Zhao, Yan [CHEM]" userId="S::zhaoy@iastate.edu::47b33ac6-11ca-41e5-a097-be0101263cdd" providerId="AD" clId="Web-{487B27A4-00F7-1653-DBB9-72F044DC49A5}" dt="2020-09-19T21:14:30.062" v="3"/>
        <pc:sldMkLst>
          <pc:docMk/>
          <pc:sldMk cId="988214448" sldId="673"/>
        </pc:sldMkLst>
      </pc:sldChg>
      <pc:sldChg chg="del">
        <pc:chgData name="Zhao, Yan [CHEM]" userId="S::zhaoy@iastate.edu::47b33ac6-11ca-41e5-a097-be0101263cdd" providerId="AD" clId="Web-{487B27A4-00F7-1653-DBB9-72F044DC49A5}" dt="2020-09-19T21:13:53.203" v="0"/>
        <pc:sldMkLst>
          <pc:docMk/>
          <pc:sldMk cId="3860098387" sldId="677"/>
        </pc:sldMkLst>
      </pc:sldChg>
      <pc:sldChg chg="addSp delSp modSp delAnim">
        <pc:chgData name="Zhao, Yan [CHEM]" userId="S::zhaoy@iastate.edu::47b33ac6-11ca-41e5-a097-be0101263cdd" providerId="AD" clId="Web-{487B27A4-00F7-1653-DBB9-72F044DC49A5}" dt="2020-09-19T21:15:35.124" v="7"/>
        <pc:sldMkLst>
          <pc:docMk/>
          <pc:sldMk cId="112366164" sldId="678"/>
        </pc:sldMkLst>
        <pc:spChg chg="del mod">
          <ac:chgData name="Zhao, Yan [CHEM]" userId="S::zhaoy@iastate.edu::47b33ac6-11ca-41e5-a097-be0101263cdd" providerId="AD" clId="Web-{487B27A4-00F7-1653-DBB9-72F044DC49A5}" dt="2020-09-19T21:15:35.124" v="7"/>
          <ac:spMkLst>
            <pc:docMk/>
            <pc:sldMk cId="112366164" sldId="678"/>
            <ac:spMk id="2" creationId="{00000000-0000-0000-0000-000000000000}"/>
          </ac:spMkLst>
        </pc:spChg>
        <pc:spChg chg="add">
          <ac:chgData name="Zhao, Yan [CHEM]" userId="S::zhaoy@iastate.edu::47b33ac6-11ca-41e5-a097-be0101263cdd" providerId="AD" clId="Web-{487B27A4-00F7-1653-DBB9-72F044DC49A5}" dt="2020-09-19T21:14:21.984" v="2"/>
          <ac:spMkLst>
            <pc:docMk/>
            <pc:sldMk cId="112366164" sldId="678"/>
            <ac:spMk id="4" creationId="{8056C833-F280-4A14-8033-CB04C5667627}"/>
          </ac:spMkLst>
        </pc:spChg>
        <pc:spChg chg="del">
          <ac:chgData name="Zhao, Yan [CHEM]" userId="S::zhaoy@iastate.edu::47b33ac6-11ca-41e5-a097-be0101263cdd" providerId="AD" clId="Web-{487B27A4-00F7-1653-DBB9-72F044DC49A5}" dt="2020-09-19T21:14:21.406" v="1"/>
          <ac:spMkLst>
            <pc:docMk/>
            <pc:sldMk cId="112366164" sldId="678"/>
            <ac:spMk id="10" creationId="{1EBF4CA6-485A-4B67-B146-AEC9C7D71BE7}"/>
          </ac:spMkLst>
        </pc:spChg>
      </pc:sldChg>
    </pc:docChg>
  </pc:docChgLst>
  <pc:docChgLst>
    <pc:chgData name="Zhao, Yan [CHEM]" userId="S::zhaoy@iastate.edu::47b33ac6-11ca-41e5-a097-be0101263cdd" providerId="AD" clId="Web-{997D0AD5-B928-3382-439C-08E53D490FC6}"/>
    <pc:docChg chg="delSld modSld">
      <pc:chgData name="Zhao, Yan [CHEM]" userId="S::zhaoy@iastate.edu::47b33ac6-11ca-41e5-a097-be0101263cdd" providerId="AD" clId="Web-{997D0AD5-B928-3382-439C-08E53D490FC6}" dt="2020-09-19T20:32:03.449" v="13"/>
      <pc:docMkLst>
        <pc:docMk/>
      </pc:docMkLst>
      <pc:sldChg chg="del">
        <pc:chgData name="Zhao, Yan [CHEM]" userId="S::zhaoy@iastate.edu::47b33ac6-11ca-41e5-a097-be0101263cdd" providerId="AD" clId="Web-{997D0AD5-B928-3382-439C-08E53D490FC6}" dt="2020-09-19T20:31:15.558" v="0"/>
        <pc:sldMkLst>
          <pc:docMk/>
          <pc:sldMk cId="171544684" sldId="652"/>
        </pc:sldMkLst>
      </pc:sldChg>
      <pc:sldChg chg="modSp">
        <pc:chgData name="Zhao, Yan [CHEM]" userId="S::zhaoy@iastate.edu::47b33ac6-11ca-41e5-a097-be0101263cdd" providerId="AD" clId="Web-{997D0AD5-B928-3382-439C-08E53D490FC6}" dt="2020-09-19T20:31:47.996" v="7" actId="20577"/>
        <pc:sldMkLst>
          <pc:docMk/>
          <pc:sldMk cId="1949949762" sldId="654"/>
        </pc:sldMkLst>
        <pc:spChg chg="mod">
          <ac:chgData name="Zhao, Yan [CHEM]" userId="S::zhaoy@iastate.edu::47b33ac6-11ca-41e5-a097-be0101263cdd" providerId="AD" clId="Web-{997D0AD5-B928-3382-439C-08E53D490FC6}" dt="2020-09-19T20:31:47.996" v="7" actId="20577"/>
          <ac:spMkLst>
            <pc:docMk/>
            <pc:sldMk cId="1949949762" sldId="654"/>
            <ac:spMk id="10" creationId="{00000000-0000-0000-0000-000000000000}"/>
          </ac:spMkLst>
        </pc:spChg>
      </pc:sldChg>
      <pc:sldChg chg="modSp">
        <pc:chgData name="Zhao, Yan [CHEM]" userId="S::zhaoy@iastate.edu::47b33ac6-11ca-41e5-a097-be0101263cdd" providerId="AD" clId="Web-{997D0AD5-B928-3382-439C-08E53D490FC6}" dt="2020-09-19T20:31:59.183" v="11" actId="20577"/>
        <pc:sldMkLst>
          <pc:docMk/>
          <pc:sldMk cId="4926713" sldId="658"/>
        </pc:sldMkLst>
        <pc:spChg chg="mod">
          <ac:chgData name="Zhao, Yan [CHEM]" userId="S::zhaoy@iastate.edu::47b33ac6-11ca-41e5-a097-be0101263cdd" providerId="AD" clId="Web-{997D0AD5-B928-3382-439C-08E53D490FC6}" dt="2020-09-19T20:31:59.183" v="11" actId="20577"/>
          <ac:spMkLst>
            <pc:docMk/>
            <pc:sldMk cId="4926713" sldId="658"/>
            <ac:spMk id="24" creationId="{00000000-0000-0000-0000-000000000000}"/>
          </ac:spMkLst>
        </pc:spChg>
      </pc:sldChg>
      <pc:sldChg chg="del">
        <pc:chgData name="Zhao, Yan [CHEM]" userId="S::zhaoy@iastate.edu::47b33ac6-11ca-41e5-a097-be0101263cdd" providerId="AD" clId="Web-{997D0AD5-B928-3382-439C-08E53D490FC6}" dt="2020-09-19T20:32:03.449" v="13"/>
        <pc:sldMkLst>
          <pc:docMk/>
          <pc:sldMk cId="1281837531" sldId="660"/>
        </pc:sldMkLst>
      </pc:sldChg>
      <pc:sldChg chg="del">
        <pc:chgData name="Zhao, Yan [CHEM]" userId="S::zhaoy@iastate.edu::47b33ac6-11ca-41e5-a097-be0101263cdd" providerId="AD" clId="Web-{997D0AD5-B928-3382-439C-08E53D490FC6}" dt="2020-09-19T20:31:18.855" v="1"/>
        <pc:sldMkLst>
          <pc:docMk/>
          <pc:sldMk cId="1156046245" sldId="662"/>
        </pc:sldMkLst>
      </pc:sldChg>
      <pc:sldChg chg="del">
        <pc:chgData name="Zhao, Yan [CHEM]" userId="S::zhaoy@iastate.edu::47b33ac6-11ca-41e5-a097-be0101263cdd" providerId="AD" clId="Web-{997D0AD5-B928-3382-439C-08E53D490FC6}" dt="2020-09-19T20:31:20.558" v="2"/>
        <pc:sldMkLst>
          <pc:docMk/>
          <pc:sldMk cId="4241229604" sldId="663"/>
        </pc:sldMkLst>
      </pc:sldChg>
    </pc:docChg>
  </pc:docChgLst>
  <pc:docChgLst>
    <pc:chgData name="Yan Zhao" userId="47426263_tp_dropbox" providerId="OAuth2" clId="{807487EC-3CFB-8E4A-A477-B7F5CC5C50E1}"/>
    <pc:docChg chg="modSld">
      <pc:chgData name="Yan Zhao" userId="47426263_tp_dropbox" providerId="OAuth2" clId="{807487EC-3CFB-8E4A-A477-B7F5CC5C50E1}" dt="2020-09-06T17:18:00.436" v="0" actId="1076"/>
      <pc:docMkLst>
        <pc:docMk/>
      </pc:docMkLst>
      <pc:sldChg chg="modSp">
        <pc:chgData name="Yan Zhao" userId="47426263_tp_dropbox" providerId="OAuth2" clId="{807487EC-3CFB-8E4A-A477-B7F5CC5C50E1}" dt="2020-09-06T17:18:00.436" v="0" actId="1076"/>
        <pc:sldMkLst>
          <pc:docMk/>
          <pc:sldMk cId="990612125" sldId="614"/>
        </pc:sldMkLst>
        <pc:grpChg chg="mod">
          <ac:chgData name="Yan Zhao" userId="47426263_tp_dropbox" providerId="OAuth2" clId="{807487EC-3CFB-8E4A-A477-B7F5CC5C50E1}" dt="2020-09-06T17:18:00.436" v="0" actId="1076"/>
          <ac:grpSpMkLst>
            <pc:docMk/>
            <pc:sldMk cId="990612125" sldId="614"/>
            <ac:grpSpMk id="26" creationId="{00000000-0000-0000-0000-000000000000}"/>
          </ac:grpSpMkLst>
        </pc:grpChg>
      </pc:sldChg>
    </pc:docChg>
  </pc:docChgLst>
  <pc:docChgLst>
    <pc:chgData name="Zhao, Yan [CHEM]" userId="S::zhaoy@iastate.edu::47b33ac6-11ca-41e5-a097-be0101263cdd" providerId="AD" clId="Web-{E32BA44F-AC82-9EF9-1C02-98F64F364A4B}"/>
    <pc:docChg chg="addSld delSld modSld">
      <pc:chgData name="Zhao, Yan [CHEM]" userId="S::zhaoy@iastate.edu::47b33ac6-11ca-41e5-a097-be0101263cdd" providerId="AD" clId="Web-{E32BA44F-AC82-9EF9-1C02-98F64F364A4B}" dt="2020-09-19T21:11:22.677" v="67"/>
      <pc:docMkLst>
        <pc:docMk/>
      </pc:docMkLst>
      <pc:sldChg chg="del">
        <pc:chgData name="Zhao, Yan [CHEM]" userId="S::zhaoy@iastate.edu::47b33ac6-11ca-41e5-a097-be0101263cdd" providerId="AD" clId="Web-{E32BA44F-AC82-9EF9-1C02-98F64F364A4B}" dt="2020-09-19T21:06:07.382" v="0"/>
        <pc:sldMkLst>
          <pc:docMk/>
          <pc:sldMk cId="638864694" sldId="669"/>
        </pc:sldMkLst>
      </pc:sldChg>
      <pc:sldChg chg="del">
        <pc:chgData name="Zhao, Yan [CHEM]" userId="S::zhaoy@iastate.edu::47b33ac6-11ca-41e5-a097-be0101263cdd" providerId="AD" clId="Web-{E32BA44F-AC82-9EF9-1C02-98F64F364A4B}" dt="2020-09-19T21:06:09.585" v="1"/>
        <pc:sldMkLst>
          <pc:docMk/>
          <pc:sldMk cId="1562453625" sldId="670"/>
        </pc:sldMkLst>
      </pc:sldChg>
      <pc:sldChg chg="addSp delSp modSp addAnim delAnim">
        <pc:chgData name="Zhao, Yan [CHEM]" userId="S::zhaoy@iastate.edu::47b33ac6-11ca-41e5-a097-be0101263cdd" providerId="AD" clId="Web-{E32BA44F-AC82-9EF9-1C02-98F64F364A4B}" dt="2020-09-19T21:11:05.818" v="64"/>
        <pc:sldMkLst>
          <pc:docMk/>
          <pc:sldMk cId="2680440600" sldId="671"/>
        </pc:sldMkLst>
        <pc:spChg chg="add mod">
          <ac:chgData name="Zhao, Yan [CHEM]" userId="S::zhaoy@iastate.edu::47b33ac6-11ca-41e5-a097-be0101263cdd" providerId="AD" clId="Web-{E32BA44F-AC82-9EF9-1C02-98F64F364A4B}" dt="2020-09-19T21:09:03.693" v="34" actId="14100"/>
          <ac:spMkLst>
            <pc:docMk/>
            <pc:sldMk cId="2680440600" sldId="671"/>
            <ac:spMk id="8" creationId="{D169083B-F559-4967-9338-B50EA9EADB3A}"/>
          </ac:spMkLst>
        </pc:spChg>
        <pc:spChg chg="add mod">
          <ac:chgData name="Zhao, Yan [CHEM]" userId="S::zhaoy@iastate.edu::47b33ac6-11ca-41e5-a097-be0101263cdd" providerId="AD" clId="Web-{E32BA44F-AC82-9EF9-1C02-98F64F364A4B}" dt="2020-09-19T21:09:15.318" v="35" actId="14100"/>
          <ac:spMkLst>
            <pc:docMk/>
            <pc:sldMk cId="2680440600" sldId="671"/>
            <ac:spMk id="9" creationId="{DA3D7F30-38E8-4FEA-AB6E-B0436A8E06B8}"/>
          </ac:spMkLst>
        </pc:spChg>
        <pc:spChg chg="add">
          <ac:chgData name="Zhao, Yan [CHEM]" userId="S::zhaoy@iastate.edu::47b33ac6-11ca-41e5-a097-be0101263cdd" providerId="AD" clId="Web-{E32BA44F-AC82-9EF9-1C02-98F64F364A4B}" dt="2020-09-19T21:11:05.818" v="64"/>
          <ac:spMkLst>
            <pc:docMk/>
            <pc:sldMk cId="2680440600" sldId="671"/>
            <ac:spMk id="10" creationId="{1EBF4CA6-485A-4B67-B146-AEC9C7D71BE7}"/>
          </ac:spMkLst>
        </pc:spChg>
        <pc:spChg chg="del">
          <ac:chgData name="Zhao, Yan [CHEM]" userId="S::zhaoy@iastate.edu::47b33ac6-11ca-41e5-a097-be0101263cdd" providerId="AD" clId="Web-{E32BA44F-AC82-9EF9-1C02-98F64F364A4B}" dt="2020-09-19T21:06:36.506" v="2"/>
          <ac:spMkLst>
            <pc:docMk/>
            <pc:sldMk cId="2680440600" sldId="671"/>
            <ac:spMk id="13" creationId="{00000000-0000-0000-0000-000000000000}"/>
          </ac:spMkLst>
        </pc:spChg>
        <pc:spChg chg="del mod">
          <ac:chgData name="Zhao, Yan [CHEM]" userId="S::zhaoy@iastate.edu::47b33ac6-11ca-41e5-a097-be0101263cdd" providerId="AD" clId="Web-{E32BA44F-AC82-9EF9-1C02-98F64F364A4B}" dt="2020-09-19T21:07:49.475" v="13"/>
          <ac:spMkLst>
            <pc:docMk/>
            <pc:sldMk cId="2680440600" sldId="671"/>
            <ac:spMk id="19" creationId="{00000000-0000-0000-0000-000000000000}"/>
          </ac:spMkLst>
        </pc:spChg>
        <pc:picChg chg="mod">
          <ac:chgData name="Zhao, Yan [CHEM]" userId="S::zhaoy@iastate.edu::47b33ac6-11ca-41e5-a097-be0101263cdd" providerId="AD" clId="Web-{E32BA44F-AC82-9EF9-1C02-98F64F364A4B}" dt="2020-09-19T21:10:35.412" v="56" actId="1076"/>
          <ac:picMkLst>
            <pc:docMk/>
            <pc:sldMk cId="2680440600" sldId="671"/>
            <ac:picMk id="3" creationId="{00000000-0000-0000-0000-000000000000}"/>
          </ac:picMkLst>
        </pc:picChg>
        <pc:picChg chg="add del">
          <ac:chgData name="Zhao, Yan [CHEM]" userId="S::zhaoy@iastate.edu::47b33ac6-11ca-41e5-a097-be0101263cdd" providerId="AD" clId="Web-{E32BA44F-AC82-9EF9-1C02-98F64F364A4B}" dt="2020-09-19T21:09:50.927" v="36"/>
          <ac:picMkLst>
            <pc:docMk/>
            <pc:sldMk cId="2680440600" sldId="671"/>
            <ac:picMk id="4" creationId="{CF4E34C0-9702-4388-B58A-58843BD9BAD2}"/>
          </ac:picMkLst>
        </pc:picChg>
        <pc:picChg chg="add mod">
          <ac:chgData name="Zhao, Yan [CHEM]" userId="S::zhaoy@iastate.edu::47b33ac6-11ca-41e5-a097-be0101263cdd" providerId="AD" clId="Web-{E32BA44F-AC82-9EF9-1C02-98F64F364A4B}" dt="2020-09-19T21:10:32.818" v="55" actId="1076"/>
          <ac:picMkLst>
            <pc:docMk/>
            <pc:sldMk cId="2680440600" sldId="671"/>
            <ac:picMk id="5" creationId="{B2F033D6-EB76-4117-AF73-819765C86101}"/>
          </ac:picMkLst>
        </pc:picChg>
        <pc:picChg chg="add mod">
          <ac:chgData name="Zhao, Yan [CHEM]" userId="S::zhaoy@iastate.edu::47b33ac6-11ca-41e5-a097-be0101263cdd" providerId="AD" clId="Web-{E32BA44F-AC82-9EF9-1C02-98F64F364A4B}" dt="2020-09-19T21:10:45.896" v="61" actId="14100"/>
          <ac:picMkLst>
            <pc:docMk/>
            <pc:sldMk cId="2680440600" sldId="671"/>
            <ac:picMk id="6" creationId="{090A573E-CCBE-4AE9-A144-AA7C3018CE2A}"/>
          </ac:picMkLst>
        </pc:picChg>
        <pc:picChg chg="add mod">
          <ac:chgData name="Zhao, Yan [CHEM]" userId="S::zhaoy@iastate.edu::47b33ac6-11ca-41e5-a097-be0101263cdd" providerId="AD" clId="Web-{E32BA44F-AC82-9EF9-1C02-98F64F364A4B}" dt="2020-09-19T21:10:57.037" v="63" actId="1076"/>
          <ac:picMkLst>
            <pc:docMk/>
            <pc:sldMk cId="2680440600" sldId="671"/>
            <ac:picMk id="7" creationId="{182E6B49-592B-4C25-ABC0-D3200C2A5C53}"/>
          </ac:picMkLst>
        </pc:picChg>
      </pc:sldChg>
      <pc:sldChg chg="addSp delSp delAnim">
        <pc:chgData name="Zhao, Yan [CHEM]" userId="S::zhaoy@iastate.edu::47b33ac6-11ca-41e5-a097-be0101263cdd" providerId="AD" clId="Web-{E32BA44F-AC82-9EF9-1C02-98F64F364A4B}" dt="2020-09-19T21:11:22.677" v="67"/>
        <pc:sldMkLst>
          <pc:docMk/>
          <pc:sldMk cId="988214448" sldId="673"/>
        </pc:sldMkLst>
        <pc:spChg chg="add">
          <ac:chgData name="Zhao, Yan [CHEM]" userId="S::zhaoy@iastate.edu::47b33ac6-11ca-41e5-a097-be0101263cdd" providerId="AD" clId="Web-{E32BA44F-AC82-9EF9-1C02-98F64F364A4B}" dt="2020-09-19T21:11:22.677" v="67"/>
          <ac:spMkLst>
            <pc:docMk/>
            <pc:sldMk cId="988214448" sldId="673"/>
            <ac:spMk id="3" creationId="{B1F0BFC6-A446-4F11-8805-B507D23B16FB}"/>
          </ac:spMkLst>
        </pc:spChg>
        <pc:spChg chg="del">
          <ac:chgData name="Zhao, Yan [CHEM]" userId="S::zhaoy@iastate.edu::47b33ac6-11ca-41e5-a097-be0101263cdd" providerId="AD" clId="Web-{E32BA44F-AC82-9EF9-1C02-98F64F364A4B}" dt="2020-09-19T21:11:22.099" v="66"/>
          <ac:spMkLst>
            <pc:docMk/>
            <pc:sldMk cId="988214448" sldId="673"/>
            <ac:spMk id="13" creationId="{00000000-0000-0000-0000-000000000000}"/>
          </ac:spMkLst>
        </pc:spChg>
      </pc:sldChg>
      <pc:sldChg chg="del">
        <pc:chgData name="Zhao, Yan [CHEM]" userId="S::zhaoy@iastate.edu::47b33ac6-11ca-41e5-a097-be0101263cdd" providerId="AD" clId="Web-{E32BA44F-AC82-9EF9-1C02-98F64F364A4B}" dt="2020-09-19T21:07:15.100" v="10"/>
        <pc:sldMkLst>
          <pc:docMk/>
          <pc:sldMk cId="1421257576" sldId="674"/>
        </pc:sldMkLst>
      </pc:sldChg>
      <pc:sldChg chg="del">
        <pc:chgData name="Zhao, Yan [CHEM]" userId="S::zhaoy@iastate.edu::47b33ac6-11ca-41e5-a097-be0101263cdd" providerId="AD" clId="Web-{E32BA44F-AC82-9EF9-1C02-98F64F364A4B}" dt="2020-09-19T21:08:15.365" v="20"/>
        <pc:sldMkLst>
          <pc:docMk/>
          <pc:sldMk cId="1195320457" sldId="675"/>
        </pc:sldMkLst>
      </pc:sldChg>
      <pc:sldChg chg="del">
        <pc:chgData name="Zhao, Yan [CHEM]" userId="S::zhaoy@iastate.edu::47b33ac6-11ca-41e5-a097-be0101263cdd" providerId="AD" clId="Web-{E32BA44F-AC82-9EF9-1C02-98F64F364A4B}" dt="2020-09-19T21:08:06.600" v="19"/>
        <pc:sldMkLst>
          <pc:docMk/>
          <pc:sldMk cId="3384080933" sldId="676"/>
        </pc:sldMkLst>
      </pc:sldChg>
      <pc:sldChg chg="add replId">
        <pc:chgData name="Zhao, Yan [CHEM]" userId="S::zhaoy@iastate.edu::47b33ac6-11ca-41e5-a097-be0101263cdd" providerId="AD" clId="Web-{E32BA44F-AC82-9EF9-1C02-98F64F364A4B}" dt="2020-09-19T21:11:10.427" v="65"/>
        <pc:sldMkLst>
          <pc:docMk/>
          <pc:sldMk cId="112366164" sldId="6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11/22/2020</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dirty="0"/>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24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6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484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223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245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685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47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21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1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106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83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78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228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61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46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0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07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095500"/>
            <a:ext cx="6686549" cy="188565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981150"/>
            <a:ext cx="6686549" cy="938569"/>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603176"/>
            <a:ext cx="1308489"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774617"/>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476579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508000"/>
            <a:ext cx="6686549" cy="2597533"/>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6743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921000"/>
            <a:ext cx="5652416"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
        <p:nvSpPr>
          <p:cNvPr id="14" name="TextBox 13"/>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6915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032001"/>
            <a:ext cx="6686550" cy="227070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87431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
        <p:nvSpPr>
          <p:cNvPr id="17" name="TextBox 16"/>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250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522839"/>
            <a:ext cx="6686549" cy="2400017"/>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96424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357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522838"/>
            <a:ext cx="1655701" cy="440318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522838"/>
            <a:ext cx="4857750" cy="44031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9648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520092"/>
            <a:ext cx="6683765" cy="106740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778000"/>
            <a:ext cx="6686550" cy="31480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1659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715625"/>
            <a:ext cx="6686549" cy="12240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941774"/>
            <a:ext cx="6686549" cy="7170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62384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778000"/>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771852"/>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7104297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643919"/>
            <a:ext cx="2994549"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124138"/>
            <a:ext cx="3257170"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641229"/>
            <a:ext cx="2999251"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121448"/>
            <a:ext cx="3254006"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3590420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47317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93692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71740"/>
            <a:ext cx="2628899" cy="813593"/>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71741"/>
            <a:ext cx="3886200" cy="4512469"/>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332178"/>
            <a:ext cx="2628899" cy="355203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2071311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000500"/>
            <a:ext cx="6686550"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529138"/>
            <a:ext cx="6686550" cy="321247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472782"/>
            <a:ext cx="6686550"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593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190500"/>
            <a:ext cx="2138637"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655"/>
            <a:ext cx="1767506" cy="571169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520092"/>
            <a:ext cx="6683765" cy="106740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778000"/>
            <a:ext cx="6686550" cy="3238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5108698"/>
            <a:ext cx="859712" cy="308663"/>
          </a:xfrm>
          <a:prstGeom prst="rect">
            <a:avLst/>
          </a:prstGeom>
        </p:spPr>
        <p:txBody>
          <a:bodyPr vert="horz" lIns="91440" tIns="45720" rIns="91440" bIns="45720" rtlCol="0" anchor="ctr"/>
          <a:lstStyle>
            <a:lvl1pPr algn="r">
              <a:defRPr sz="675">
                <a:solidFill>
                  <a:schemeClr val="tx1">
                    <a:tint val="75000"/>
                  </a:schemeClr>
                </a:solidFill>
              </a:defRPr>
            </a:lvl1pPr>
          </a:lstStyle>
          <a:p>
            <a:fld id="{DDEA564F-B806-4D89-BA12-F9F17827150A}" type="datetimeFigureOut">
              <a:rPr lang="en-US" smtClean="0"/>
              <a:pPr/>
              <a:t>11/22/2020</a:t>
            </a:fld>
            <a:endParaRPr lang="en-US" dirty="0"/>
          </a:p>
        </p:txBody>
      </p:sp>
      <p:sp>
        <p:nvSpPr>
          <p:cNvPr id="5" name="Footer Placeholder 4"/>
          <p:cNvSpPr>
            <a:spLocks noGrp="1"/>
          </p:cNvSpPr>
          <p:nvPr>
            <p:ph type="ftr" sz="quarter" idx="3"/>
          </p:nvPr>
        </p:nvSpPr>
        <p:spPr>
          <a:xfrm>
            <a:off x="1941910" y="5113174"/>
            <a:ext cx="571499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98860" y="656485"/>
            <a:ext cx="584825" cy="304271"/>
          </a:xfrm>
          <a:prstGeom prst="rect">
            <a:avLst/>
          </a:prstGeom>
        </p:spPr>
        <p:txBody>
          <a:bodyPr vert="horz" lIns="91440" tIns="45720" rIns="91440" bIns="45720" rtlCol="0" anchor="ctr"/>
          <a:lstStyle>
            <a:lvl1pPr algn="r">
              <a:defRPr sz="1500">
                <a:solidFill>
                  <a:srgbClr val="FEFFFF"/>
                </a:solidFill>
              </a:defRPr>
            </a:lvl1p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6444417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1.png"/><Relationship Id="rId1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8.png"/><Relationship Id="rId12" Type="http://schemas.microsoft.com/office/2007/relationships/hdphoto" Target="../media/hdphoto7.wdp"/><Relationship Id="rId17" Type="http://schemas.openxmlformats.org/officeDocument/2006/relationships/image" Target="../media/image23.png"/><Relationship Id="rId2" Type="http://schemas.openxmlformats.org/officeDocument/2006/relationships/notesSlide" Target="../notesSlides/notesSlide17.xml"/><Relationship Id="rId16" Type="http://schemas.microsoft.com/office/2007/relationships/hdphoto" Target="../media/hdphoto9.wdp"/><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microsoft.com/office/2007/relationships/hdphoto" Target="../media/hdphoto6.wdp"/><Relationship Id="rId19" Type="http://schemas.openxmlformats.org/officeDocument/2006/relationships/image" Target="../media/image3.png"/><Relationship Id="rId4" Type="http://schemas.openxmlformats.org/officeDocument/2006/relationships/image" Target="../media/image16.jpeg"/><Relationship Id="rId9" Type="http://schemas.openxmlformats.org/officeDocument/2006/relationships/image" Target="../media/image19.png"/><Relationship Id="rId1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promise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181100"/>
            <a:ext cx="6477000" cy="3046988"/>
          </a:xfrm>
          <a:prstGeom prst="rect">
            <a:avLst/>
          </a:prstGeom>
          <a:scene3d>
            <a:camera prst="orthographicFront"/>
            <a:lightRig rig="threePt" dir="t"/>
          </a:scene3d>
          <a:sp3d>
            <a:bevelT/>
          </a:sp3d>
        </p:spPr>
        <p:txBody>
          <a:bodyPr wrap="square">
            <a:spAutoFit/>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住在基督里</a:t>
            </a:r>
            <a:endParaRPr kumimoji="0" lang="en-US" altLang="zh-CN"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smtClean="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r>
              <a:rPr kumimoji="0" lang="en-US" altLang="zh-CN" sz="9600" b="1" i="0" u="none" strike="noStrike" kern="1200" cap="none" spc="0" normalizeH="0" baseline="0" noProof="0" dirty="0" smtClean="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33</a:t>
            </a:r>
            <a:r>
              <a:rPr kumimoji="0" lang="zh-CN" altLang="en-US" sz="9600" b="1" i="0" u="none" strike="noStrike" kern="1200" cap="none" spc="0" normalizeH="0" baseline="0" noProof="0" dirty="0" smtClean="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endParaRPr kumimoji="0" 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p:txBody>
      </p:sp>
    </p:spTree>
    <p:extLst>
      <p:ext uri="{BB962C8B-B14F-4D97-AF65-F5344CB8AC3E}">
        <p14:creationId xmlns:p14="http://schemas.microsoft.com/office/powerpoint/2010/main" val="2120511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23" name="TextBox 22">
            <a:extLst>
              <a:ext uri="{FF2B5EF4-FFF2-40B4-BE49-F238E27FC236}">
                <a16:creationId xmlns:a16="http://schemas.microsoft.com/office/drawing/2014/main" id="{8056C833-F280-4A14-8033-CB04C5667627}"/>
              </a:ext>
            </a:extLst>
          </p:cNvPr>
          <p:cNvSpPr txBox="1"/>
          <p:nvPr/>
        </p:nvSpPr>
        <p:spPr>
          <a:xfrm>
            <a:off x="5489046" y="1104900"/>
            <a:ext cx="3453139" cy="216982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1200"/>
              </a:spcAft>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创</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3:10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他说：我在园中听见你的声音，我就害怕；因为我赤身露体，我便藏了。</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3:11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耶和华说：谁告诉你赤身露体呢？莫非你吃了我吩咐你不可吃的那树上的果子吗？</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3:12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那人说：你所赐给我与我同居的女人，他把那树上的果子给我，我就吃了。</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3:13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耶和华　神对女人说：你作的是甚么事呢？女人说：那蛇引诱我，我就吃了。</a:t>
            </a:r>
            <a:endParaRPr lang="en-US" altLang="zh-CN" sz="15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21"/>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26" name="Picture 2" descr="Love images wallpaper hd download - Wallsnap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773"/>
          <a:stretch/>
        </p:blipFill>
        <p:spPr bwMode="auto">
          <a:xfrm>
            <a:off x="7306216" y="3714814"/>
            <a:ext cx="1685384" cy="1880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My Dad Taught Me about Tithing | Blog | Shandon Baptist Church"/>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041"/>
          <a:stretch/>
        </p:blipFill>
        <p:spPr bwMode="auto">
          <a:xfrm>
            <a:off x="5463430" y="3714814"/>
            <a:ext cx="1842786" cy="188061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342215" y="645352"/>
            <a:ext cx="38779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400" b="1" dirty="0" smtClean="0">
                <a:effectLst>
                  <a:glow rad="63500">
                    <a:prstClr val="white"/>
                  </a:glow>
                </a:effectLst>
                <a:latin typeface="Century Gothic" panose="020B0502020202020204"/>
              </a:rPr>
              <a:t>什么东西最破坏相爱合一？</a:t>
            </a:r>
            <a:endParaRPr kumimoji="0" lang="en-US" altLang="zh-CN" sz="2400" b="1" i="0" u="none" strike="noStrike" kern="1200" cap="none" spc="0" normalizeH="0" baseline="0" noProof="0" dirty="0" smtClean="0">
              <a:ln>
                <a:noFill/>
              </a:ln>
              <a:effectLst>
                <a:glow rad="63500">
                  <a:prstClr val="white"/>
                </a:glow>
              </a:effectLst>
              <a:uLnTx/>
              <a:uFillTx/>
              <a:latin typeface="Century Gothic" panose="020B0502020202020204"/>
            </a:endParaRPr>
          </a:p>
        </p:txBody>
      </p:sp>
    </p:spTree>
    <p:extLst>
      <p:ext uri="{BB962C8B-B14F-4D97-AF65-F5344CB8AC3E}">
        <p14:creationId xmlns:p14="http://schemas.microsoft.com/office/powerpoint/2010/main" val="497695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22" name="Freeform 21"/>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p:cNvSpPr/>
          <p:nvPr/>
        </p:nvSpPr>
        <p:spPr>
          <a:xfrm>
            <a:off x="5521462" y="1075240"/>
            <a:ext cx="3461623"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a:off x="5589144" y="3861475"/>
            <a:ext cx="3361319" cy="17723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6177196" y="4711365"/>
            <a:ext cx="218521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撒但的谎言：</a:t>
            </a:r>
            <a:endParaRPr kumimoji="0" lang="en-US" altLang="zh-CN"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你没有，你不行</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27" name="Freeform 26"/>
          <p:cNvSpPr/>
          <p:nvPr/>
        </p:nvSpPr>
        <p:spPr>
          <a:xfrm rot="17911580" flipH="1">
            <a:off x="7638432" y="1698281"/>
            <a:ext cx="286660" cy="57058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Freeform 27"/>
          <p:cNvSpPr/>
          <p:nvPr/>
        </p:nvSpPr>
        <p:spPr>
          <a:xfrm rot="4189336">
            <a:off x="8073897" y="1433207"/>
            <a:ext cx="537597" cy="50673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28"/>
          <p:cNvSpPr/>
          <p:nvPr/>
        </p:nvSpPr>
        <p:spPr>
          <a:xfrm rot="10564281">
            <a:off x="5961759" y="2366205"/>
            <a:ext cx="518232" cy="491754"/>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0070C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29"/>
          <p:cNvSpPr/>
          <p:nvPr/>
        </p:nvSpPr>
        <p:spPr>
          <a:xfrm rot="7776592">
            <a:off x="8129015" y="2257741"/>
            <a:ext cx="553567" cy="499046"/>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4" name="Group 33"/>
          <p:cNvGrpSpPr/>
          <p:nvPr/>
        </p:nvGrpSpPr>
        <p:grpSpPr>
          <a:xfrm>
            <a:off x="6370074" y="1795031"/>
            <a:ext cx="1972621" cy="2943671"/>
            <a:chOff x="6467829" y="2062363"/>
            <a:chExt cx="1972621" cy="2943671"/>
          </a:xfrm>
        </p:grpSpPr>
        <p:sp>
          <p:nvSpPr>
            <p:cNvPr id="43" name="Freeform 42"/>
            <p:cNvSpPr/>
            <p:nvPr/>
          </p:nvSpPr>
          <p:spPr>
            <a:xfrm>
              <a:off x="6467829" y="4395860"/>
              <a:ext cx="798897" cy="299509"/>
            </a:xfrm>
            <a:custGeom>
              <a:avLst/>
              <a:gdLst>
                <a:gd name="connsiteX0" fmla="*/ 798897 w 798897"/>
                <a:gd name="connsiteY0" fmla="*/ 20376 h 299509"/>
                <a:gd name="connsiteX1" fmla="*/ 529390 w 798897"/>
                <a:gd name="connsiteY1" fmla="*/ 20376 h 299509"/>
                <a:gd name="connsiteX2" fmla="*/ 346510 w 798897"/>
                <a:gd name="connsiteY2" fmla="*/ 232132 h 299509"/>
                <a:gd name="connsiteX3" fmla="*/ 0 w 798897"/>
                <a:gd name="connsiteY3" fmla="*/ 299509 h 299509"/>
              </a:gdLst>
              <a:ahLst/>
              <a:cxnLst>
                <a:cxn ang="0">
                  <a:pos x="connsiteX0" y="connsiteY0"/>
                </a:cxn>
                <a:cxn ang="0">
                  <a:pos x="connsiteX1" y="connsiteY1"/>
                </a:cxn>
                <a:cxn ang="0">
                  <a:pos x="connsiteX2" y="connsiteY2"/>
                </a:cxn>
                <a:cxn ang="0">
                  <a:pos x="connsiteX3" y="connsiteY3"/>
                </a:cxn>
              </a:cxnLst>
              <a:rect l="l" t="t" r="r" b="b"/>
              <a:pathLst>
                <a:path w="798897" h="299509">
                  <a:moveTo>
                    <a:pt x="798897" y="20376"/>
                  </a:moveTo>
                  <a:cubicBezTo>
                    <a:pt x="701842" y="2729"/>
                    <a:pt x="604788" y="-14917"/>
                    <a:pt x="529390" y="20376"/>
                  </a:cubicBezTo>
                  <a:cubicBezTo>
                    <a:pt x="453992" y="55669"/>
                    <a:pt x="434742" y="185610"/>
                    <a:pt x="346510" y="232132"/>
                  </a:cubicBezTo>
                  <a:cubicBezTo>
                    <a:pt x="258278" y="278654"/>
                    <a:pt x="129139" y="289081"/>
                    <a:pt x="0" y="299509"/>
                  </a:cubicBezTo>
                </a:path>
              </a:pathLst>
            </a:cu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6" name="Group 45"/>
            <p:cNvGrpSpPr/>
            <p:nvPr/>
          </p:nvGrpSpPr>
          <p:grpSpPr>
            <a:xfrm>
              <a:off x="6637419" y="2062363"/>
              <a:ext cx="954107" cy="2317133"/>
              <a:chOff x="6637419" y="2062363"/>
              <a:chExt cx="954107" cy="2317133"/>
            </a:xfrm>
          </p:grpSpPr>
          <p:sp>
            <p:nvSpPr>
              <p:cNvPr id="50" name="Freeform 49"/>
              <p:cNvSpPr/>
              <p:nvPr/>
            </p:nvSpPr>
            <p:spPr>
              <a:xfrm>
                <a:off x="6934200" y="2298606"/>
                <a:ext cx="504029" cy="208089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254000" cap="rnd">
                <a:solidFill>
                  <a:schemeClr val="tx1">
                    <a:lumMod val="50000"/>
                  </a:schemeClr>
                </a:solidFill>
                <a:round/>
              </a:ln>
              <a:scene3d>
                <a:camera prst="orthographicFront"/>
                <a:lightRig rig="threePt" dir="t"/>
              </a:scene3d>
              <a:sp3d>
                <a:bevelT w="127000" h="1270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TextBox 50"/>
              <p:cNvSpPr txBox="1"/>
              <p:nvPr/>
            </p:nvSpPr>
            <p:spPr>
              <a:xfrm>
                <a:off x="6637419" y="2062363"/>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rPr>
                  <a:t>肉体</a:t>
                </a:r>
                <a:endParaRPr kumimoji="0" 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grpSp>
        <p:sp>
          <p:nvSpPr>
            <p:cNvPr id="48" name="Freeform 47"/>
            <p:cNvSpPr/>
            <p:nvPr/>
          </p:nvSpPr>
          <p:spPr>
            <a:xfrm>
              <a:off x="7458673" y="4442235"/>
              <a:ext cx="981777" cy="279133"/>
            </a:xfrm>
            <a:custGeom>
              <a:avLst/>
              <a:gdLst>
                <a:gd name="connsiteX0" fmla="*/ 0 w 981777"/>
                <a:gd name="connsiteY0" fmla="*/ 0 h 279133"/>
                <a:gd name="connsiteX1" fmla="*/ 288758 w 981777"/>
                <a:gd name="connsiteY1" fmla="*/ 144379 h 279133"/>
                <a:gd name="connsiteX2" fmla="*/ 856649 w 981777"/>
                <a:gd name="connsiteY2" fmla="*/ 192506 h 279133"/>
                <a:gd name="connsiteX3" fmla="*/ 981777 w 981777"/>
                <a:gd name="connsiteY3" fmla="*/ 279133 h 279133"/>
              </a:gdLst>
              <a:ahLst/>
              <a:cxnLst>
                <a:cxn ang="0">
                  <a:pos x="connsiteX0" y="connsiteY0"/>
                </a:cxn>
                <a:cxn ang="0">
                  <a:pos x="connsiteX1" y="connsiteY1"/>
                </a:cxn>
                <a:cxn ang="0">
                  <a:pos x="connsiteX2" y="connsiteY2"/>
                </a:cxn>
                <a:cxn ang="0">
                  <a:pos x="connsiteX3" y="connsiteY3"/>
                </a:cxn>
              </a:cxnLst>
              <a:rect l="l" t="t" r="r" b="b"/>
              <a:pathLst>
                <a:path w="981777" h="279133">
                  <a:moveTo>
                    <a:pt x="0" y="0"/>
                  </a:moveTo>
                  <a:cubicBezTo>
                    <a:pt x="72991" y="56147"/>
                    <a:pt x="145983" y="112295"/>
                    <a:pt x="288758" y="144379"/>
                  </a:cubicBezTo>
                  <a:cubicBezTo>
                    <a:pt x="431533" y="176463"/>
                    <a:pt x="741146" y="170047"/>
                    <a:pt x="856649" y="192506"/>
                  </a:cubicBezTo>
                  <a:cubicBezTo>
                    <a:pt x="972152" y="214965"/>
                    <a:pt x="976964" y="247049"/>
                    <a:pt x="981777" y="279133"/>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Freeform 48"/>
            <p:cNvSpPr/>
            <p:nvPr/>
          </p:nvSpPr>
          <p:spPr>
            <a:xfrm>
              <a:off x="6871381" y="4476644"/>
              <a:ext cx="516028" cy="529390"/>
            </a:xfrm>
            <a:custGeom>
              <a:avLst/>
              <a:gdLst>
                <a:gd name="connsiteX0" fmla="*/ 500513 w 516028"/>
                <a:gd name="connsiteY0" fmla="*/ 0 h 529390"/>
                <a:gd name="connsiteX1" fmla="*/ 471638 w 516028"/>
                <a:gd name="connsiteY1" fmla="*/ 288758 h 529390"/>
                <a:gd name="connsiteX2" fmla="*/ 125128 w 516028"/>
                <a:gd name="connsiteY2" fmla="*/ 394636 h 529390"/>
                <a:gd name="connsiteX3" fmla="*/ 0 w 516028"/>
                <a:gd name="connsiteY3" fmla="*/ 529390 h 529390"/>
              </a:gdLst>
              <a:ahLst/>
              <a:cxnLst>
                <a:cxn ang="0">
                  <a:pos x="connsiteX0" y="connsiteY0"/>
                </a:cxn>
                <a:cxn ang="0">
                  <a:pos x="connsiteX1" y="connsiteY1"/>
                </a:cxn>
                <a:cxn ang="0">
                  <a:pos x="connsiteX2" y="connsiteY2"/>
                </a:cxn>
                <a:cxn ang="0">
                  <a:pos x="connsiteX3" y="connsiteY3"/>
                </a:cxn>
              </a:cxnLst>
              <a:rect l="l" t="t" r="r" b="b"/>
              <a:pathLst>
                <a:path w="516028" h="529390">
                  <a:moveTo>
                    <a:pt x="500513" y="0"/>
                  </a:moveTo>
                  <a:cubicBezTo>
                    <a:pt x="517357" y="111492"/>
                    <a:pt x="534202" y="222985"/>
                    <a:pt x="471638" y="288758"/>
                  </a:cubicBezTo>
                  <a:cubicBezTo>
                    <a:pt x="409074" y="354531"/>
                    <a:pt x="203734" y="354531"/>
                    <a:pt x="125128" y="394636"/>
                  </a:cubicBezTo>
                  <a:cubicBezTo>
                    <a:pt x="46522" y="434741"/>
                    <a:pt x="23261" y="482065"/>
                    <a:pt x="0" y="52939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2" name="Freeform 51"/>
          <p:cNvSpPr/>
          <p:nvPr/>
        </p:nvSpPr>
        <p:spPr>
          <a:xfrm rot="10550135" flipH="1">
            <a:off x="7432877" y="1687896"/>
            <a:ext cx="671532"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FFFF0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7538965" y="4199184"/>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54" name="TextBox 53"/>
          <p:cNvSpPr txBox="1"/>
          <p:nvPr/>
        </p:nvSpPr>
        <p:spPr>
          <a:xfrm rot="19567995">
            <a:off x="7272746" y="1975369"/>
            <a:ext cx="16209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（学业、成就）</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55" name="Freeform 54"/>
          <p:cNvSpPr/>
          <p:nvPr/>
        </p:nvSpPr>
        <p:spPr>
          <a:xfrm rot="16200000" flipH="1" flipV="1">
            <a:off x="7740769" y="2828487"/>
            <a:ext cx="357740" cy="85173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7030A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TextBox 55"/>
          <p:cNvSpPr txBox="1"/>
          <p:nvPr/>
        </p:nvSpPr>
        <p:spPr>
          <a:xfrm>
            <a:off x="6735235" y="435944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57" name="Freeform 56"/>
          <p:cNvSpPr/>
          <p:nvPr/>
        </p:nvSpPr>
        <p:spPr>
          <a:xfrm rot="17911580" flipH="1">
            <a:off x="6647252" y="2363840"/>
            <a:ext cx="345516"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0070C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TextBox 57"/>
          <p:cNvSpPr txBox="1"/>
          <p:nvPr/>
        </p:nvSpPr>
        <p:spPr>
          <a:xfrm>
            <a:off x="6352922" y="406841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59" name="TextBox 58"/>
          <p:cNvSpPr txBox="1"/>
          <p:nvPr/>
        </p:nvSpPr>
        <p:spPr>
          <a:xfrm rot="1445963">
            <a:off x="5813545" y="2919617"/>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（钱财）</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60" name="Picture 10" descr="Image result for crow no background"/>
          <p:cNvPicPr>
            <a:picLocks noChangeAspect="1" noChangeArrowheads="1"/>
          </p:cNvPicPr>
          <p:nvPr/>
        </p:nvPicPr>
        <p:blipFill>
          <a:blip r:embed="rId7" cstate="print">
            <a:duotone>
              <a:prstClr val="black"/>
              <a:srgbClr val="FFFF00">
                <a:tint val="45000"/>
                <a:satMod val="400000"/>
              </a:srgbClr>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912058" y="1121748"/>
            <a:ext cx="1193122" cy="79209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Image result for crow no background"/>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7663" y="1960588"/>
            <a:ext cx="960446" cy="937636"/>
          </a:xfrm>
          <a:prstGeom prst="rect">
            <a:avLst/>
          </a:prstGeom>
          <a:noFill/>
          <a:extLst>
            <a:ext uri="{909E8E84-426E-40DD-AFC4-6F175D3DCCD1}">
              <a14:hiddenFill xmlns:a14="http://schemas.microsoft.com/office/drawing/2010/main">
                <a:solidFill>
                  <a:srgbClr val="FFFFFF"/>
                </a:solidFill>
              </a14:hiddenFill>
            </a:ext>
          </a:extLst>
        </p:spPr>
      </p:pic>
      <p:sp>
        <p:nvSpPr>
          <p:cNvPr id="62" name="Freeform 61"/>
          <p:cNvSpPr/>
          <p:nvPr/>
        </p:nvSpPr>
        <p:spPr>
          <a:xfrm rot="17052056">
            <a:off x="6466430" y="3325676"/>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3" name="Picture 10" descr="Image result for crow no background"/>
          <p:cNvPicPr>
            <a:picLocks noChangeAspect="1" noChangeArrowheads="1"/>
          </p:cNvPicPr>
          <p:nvPr/>
        </p:nvPicPr>
        <p:blipFill>
          <a:blip r:embed="rId10" cstate="print">
            <a:duotone>
              <a:prstClr val="black"/>
              <a:srgbClr val="FFFF00">
                <a:tint val="45000"/>
                <a:satMod val="400000"/>
              </a:srgbClr>
            </a:duotone>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315498" y="1251827"/>
            <a:ext cx="721601" cy="47905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rot="21294553">
            <a:off x="7408985" y="2910674"/>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（男女关系）</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65" name="Freeform 64"/>
          <p:cNvSpPr/>
          <p:nvPr/>
        </p:nvSpPr>
        <p:spPr>
          <a:xfrm rot="17052056">
            <a:off x="7828367" y="3314083"/>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TextBox 65"/>
          <p:cNvSpPr txBox="1"/>
          <p:nvPr/>
        </p:nvSpPr>
        <p:spPr>
          <a:xfrm>
            <a:off x="7092283" y="2448434"/>
            <a:ext cx="3522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自</a:t>
            </a:r>
            <a:r>
              <a:rPr kumimoji="0" lang="zh-CN" altLang="en-US"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我</a:t>
            </a:r>
            <a:endParaRPr kumimoji="0" lang="en-US" altLang="zh-CN"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依靠</a:t>
            </a:r>
            <a:endParaRPr kumimoji="0" 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67" name="Picture 16" descr="Image result for crow no background"/>
          <p:cNvPicPr>
            <a:picLocks noChangeAspect="1" noChangeArrowheads="1"/>
          </p:cNvPicPr>
          <p:nvPr/>
        </p:nvPicPr>
        <p:blipFill>
          <a:blip r:embed="rId12" cstate="print">
            <a:lum bright="70000" contrast="-70000"/>
            <a:extLst>
              <a:ext uri="{28A0092B-C50C-407E-A947-70E740481C1C}">
                <a14:useLocalDpi xmlns:a14="http://schemas.microsoft.com/office/drawing/2010/main" val="0"/>
              </a:ext>
            </a:extLst>
          </a:blip>
          <a:srcRect/>
          <a:stretch>
            <a:fillRect/>
          </a:stretch>
        </p:blipFill>
        <p:spPr bwMode="auto">
          <a:xfrm>
            <a:off x="6531053" y="3294819"/>
            <a:ext cx="555099" cy="541916"/>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5533285" y="3564339"/>
            <a:ext cx="16209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希望别人</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也</a:t>
            </a:r>
            <a:r>
              <a:rPr kumimoji="0" lang="zh-CN" altLang="en-US" sz="1600" b="1" i="0" u="none" strike="noStrike" kern="1200" cap="none" spc="0" normalizeH="0" baseline="0" noProof="0" dirty="0" smtClean="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不好</a:t>
            </a:r>
            <a:endParaRPr kumimoji="0" 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70" name="Rectangle 69"/>
          <p:cNvSpPr/>
          <p:nvPr/>
        </p:nvSpPr>
        <p:spPr>
          <a:xfrm>
            <a:off x="5532085" y="1114061"/>
            <a:ext cx="3504099" cy="784830"/>
          </a:xfrm>
          <a:prstGeom prst="rect">
            <a:avLst/>
          </a:prstGeom>
        </p:spPr>
        <p:txBody>
          <a:bodyPr wrap="square">
            <a:spAutoFit/>
          </a:bodyPr>
          <a:lstStyle/>
          <a:p>
            <a:pPr lvl="0">
              <a:spcAft>
                <a:spcPts val="1200"/>
              </a:spcAft>
              <a:defRPr/>
            </a:pP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创</a:t>
            </a:r>
            <a:r>
              <a:rPr lang="en-US" altLang="zh-CN"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3:4 </a:t>
            </a: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蛇对女人说：你们不一定死；</a:t>
            </a:r>
            <a:r>
              <a:rPr lang="en-US" altLang="zh-CN"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3:5 </a:t>
            </a: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因为　神知道，你们吃的日子眼睛就明亮了，你们便如神能知道善恶。</a:t>
            </a:r>
          </a:p>
        </p:txBody>
      </p:sp>
      <p:sp>
        <p:nvSpPr>
          <p:cNvPr id="71" name="TextBox 70"/>
          <p:cNvSpPr txBox="1"/>
          <p:nvPr/>
        </p:nvSpPr>
        <p:spPr>
          <a:xfrm>
            <a:off x="5342215" y="645352"/>
            <a:ext cx="38779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400" b="1" dirty="0" smtClean="0">
                <a:effectLst>
                  <a:glow rad="63500">
                    <a:prstClr val="white"/>
                  </a:glow>
                </a:effectLst>
                <a:latin typeface="Century Gothic" panose="020B0502020202020204"/>
              </a:rPr>
              <a:t>什么东西最破坏相爱合一？</a:t>
            </a:r>
            <a:endParaRPr kumimoji="0" lang="en-US" altLang="zh-CN" sz="2400" b="1" i="0" u="none" strike="noStrike" kern="1200" cap="none" spc="0" normalizeH="0" baseline="0" noProof="0" dirty="0" smtClean="0">
              <a:ln>
                <a:noFill/>
              </a:ln>
              <a:effectLst>
                <a:glow rad="63500">
                  <a:prstClr val="white"/>
                </a:glow>
              </a:effectLst>
              <a:uLnTx/>
              <a:uFillTx/>
              <a:latin typeface="Century Gothic" panose="020B0502020202020204"/>
            </a:endParaRPr>
          </a:p>
        </p:txBody>
      </p:sp>
    </p:spTree>
    <p:extLst>
      <p:ext uri="{BB962C8B-B14F-4D97-AF65-F5344CB8AC3E}">
        <p14:creationId xmlns:p14="http://schemas.microsoft.com/office/powerpoint/2010/main" val="116632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1000" tmFilter="0, 0; .2, .5; .8, .5; 1, 0"/>
                                        <p:tgtEl>
                                          <p:spTgt spid="66">
                                            <p:txEl>
                                              <p:pRg st="0" end="0"/>
                                            </p:txEl>
                                          </p:spTgt>
                                        </p:tgtEl>
                                      </p:cBhvr>
                                    </p:animEffect>
                                    <p:animScale>
                                      <p:cBhvr>
                                        <p:cTn id="7" dur="500" autoRev="1" fill="hold"/>
                                        <p:tgtEl>
                                          <p:spTgt spid="6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71" name="TextBox 70">
            <a:extLst>
              <a:ext uri="{FF2B5EF4-FFF2-40B4-BE49-F238E27FC236}">
                <a16:creationId xmlns:a16="http://schemas.microsoft.com/office/drawing/2014/main" id="{8056C833-F280-4A14-8033-CB04C5667627}"/>
              </a:ext>
            </a:extLst>
          </p:cNvPr>
          <p:cNvSpPr txBox="1"/>
          <p:nvPr/>
        </p:nvSpPr>
        <p:spPr>
          <a:xfrm>
            <a:off x="5351380" y="1104900"/>
            <a:ext cx="3716420" cy="310854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罗</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4:17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亚伯拉罕所信的，是那叫死人复活、使无变为有的神，他在主面前作我们世人的父。如经上所记：我已经立你作多国的父。</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4:18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他在无可指望的时候，因信仍有指望，就得以作多国的父，正如先前所说，你的后裔将要如此。</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4:19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他将近百岁的时候，虽然想到自己的身体如同已死，撒拉的生育已经断绝，他的信心还是不软弱；</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4:20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并且仰望神的应许，总没有因不信心里起疑惑，反倒因信心里得坚固，将荣耀归给神</a:t>
            </a:r>
            <a:r>
              <a:rPr lang="zh-CN" altLang="en-US"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en-US" altLang="zh-CN"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4:21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且满心相信神所应许的必能做成。</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4:22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所以，这就算为他的义。</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4:23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算为他义的这句话不是单为他写的，</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4:24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也是为我们将来得算为义之人写</a:t>
            </a:r>
            <a:r>
              <a:rPr lang="zh-CN" altLang="en-US"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的。。。</a:t>
            </a:r>
            <a:endPar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24"/>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2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TextBox 25"/>
          <p:cNvSpPr txBox="1"/>
          <p:nvPr/>
        </p:nvSpPr>
        <p:spPr>
          <a:xfrm>
            <a:off x="5266015" y="646331"/>
            <a:ext cx="38779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400" b="1" dirty="0" smtClean="0">
                <a:effectLst>
                  <a:glow rad="63500">
                    <a:prstClr val="white"/>
                  </a:glow>
                </a:effectLst>
                <a:latin typeface="Century Gothic" panose="020B0502020202020204"/>
              </a:rPr>
              <a:t>“自我”如何影响我们的认知</a:t>
            </a:r>
            <a:endParaRPr kumimoji="0" lang="en-US" altLang="zh-CN" sz="2400" b="1" i="0" u="none" strike="noStrike" kern="1200" cap="none" spc="0" normalizeH="0" baseline="0" noProof="0" dirty="0" smtClean="0">
              <a:ln>
                <a:noFill/>
              </a:ln>
              <a:effectLst>
                <a:glow rad="63500">
                  <a:prstClr val="white"/>
                </a:glow>
              </a:effectLst>
              <a:uLnTx/>
              <a:uFillTx/>
              <a:latin typeface="Century Gothic" panose="020B0502020202020204"/>
            </a:endParaRPr>
          </a:p>
        </p:txBody>
      </p:sp>
      <p:pic>
        <p:nvPicPr>
          <p:cNvPr id="27" name="Picture 2" descr="The Casey Black Story: How a Praise and Worship Song Led to a Loss of Faith  | The Life and Times of Bruce Gerenc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2970" y="4280321"/>
            <a:ext cx="2136858" cy="138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63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80">
                                          <p:stCondLst>
                                            <p:cond delay="0"/>
                                          </p:stCondLst>
                                        </p:cTn>
                                        <p:tgtEl>
                                          <p:spTgt spid="27"/>
                                        </p:tgtEl>
                                      </p:cBhvr>
                                    </p:animEffect>
                                    <p:anim calcmode="lin" valueType="num">
                                      <p:cBhvr>
                                        <p:cTn id="1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8" dur="26">
                                          <p:stCondLst>
                                            <p:cond delay="650"/>
                                          </p:stCondLst>
                                        </p:cTn>
                                        <p:tgtEl>
                                          <p:spTgt spid="27"/>
                                        </p:tgtEl>
                                      </p:cBhvr>
                                      <p:to x="100000" y="60000"/>
                                    </p:animScale>
                                    <p:animScale>
                                      <p:cBhvr>
                                        <p:cTn id="19" dur="166" decel="50000">
                                          <p:stCondLst>
                                            <p:cond delay="676"/>
                                          </p:stCondLst>
                                        </p:cTn>
                                        <p:tgtEl>
                                          <p:spTgt spid="27"/>
                                        </p:tgtEl>
                                      </p:cBhvr>
                                      <p:to x="100000" y="100000"/>
                                    </p:animScale>
                                    <p:animScale>
                                      <p:cBhvr>
                                        <p:cTn id="20" dur="26">
                                          <p:stCondLst>
                                            <p:cond delay="1312"/>
                                          </p:stCondLst>
                                        </p:cTn>
                                        <p:tgtEl>
                                          <p:spTgt spid="27"/>
                                        </p:tgtEl>
                                      </p:cBhvr>
                                      <p:to x="100000" y="80000"/>
                                    </p:animScale>
                                    <p:animScale>
                                      <p:cBhvr>
                                        <p:cTn id="21" dur="166" decel="50000">
                                          <p:stCondLst>
                                            <p:cond delay="1338"/>
                                          </p:stCondLst>
                                        </p:cTn>
                                        <p:tgtEl>
                                          <p:spTgt spid="27"/>
                                        </p:tgtEl>
                                      </p:cBhvr>
                                      <p:to x="100000" y="100000"/>
                                    </p:animScale>
                                    <p:animScale>
                                      <p:cBhvr>
                                        <p:cTn id="22" dur="26">
                                          <p:stCondLst>
                                            <p:cond delay="1642"/>
                                          </p:stCondLst>
                                        </p:cTn>
                                        <p:tgtEl>
                                          <p:spTgt spid="27"/>
                                        </p:tgtEl>
                                      </p:cBhvr>
                                      <p:to x="100000" y="90000"/>
                                    </p:animScale>
                                    <p:animScale>
                                      <p:cBhvr>
                                        <p:cTn id="23" dur="166" decel="50000">
                                          <p:stCondLst>
                                            <p:cond delay="1668"/>
                                          </p:stCondLst>
                                        </p:cTn>
                                        <p:tgtEl>
                                          <p:spTgt spid="27"/>
                                        </p:tgtEl>
                                      </p:cBhvr>
                                      <p:to x="100000" y="100000"/>
                                    </p:animScale>
                                    <p:animScale>
                                      <p:cBhvr>
                                        <p:cTn id="24" dur="26">
                                          <p:stCondLst>
                                            <p:cond delay="1808"/>
                                          </p:stCondLst>
                                        </p:cTn>
                                        <p:tgtEl>
                                          <p:spTgt spid="27"/>
                                        </p:tgtEl>
                                      </p:cBhvr>
                                      <p:to x="100000" y="95000"/>
                                    </p:animScale>
                                    <p:animScale>
                                      <p:cBhvr>
                                        <p:cTn id="25" dur="166" decel="50000">
                                          <p:stCondLst>
                                            <p:cond delay="1834"/>
                                          </p:stCondLst>
                                        </p:cTn>
                                        <p:tgtEl>
                                          <p:spTgt spid="2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par>
                                <p:cTn id="33" presetID="42" presetClass="exit" presetSubtype="0" fill="hold" grpId="0" nodeType="withEffect">
                                  <p:stCondLst>
                                    <p:cond delay="0"/>
                                  </p:stCondLst>
                                  <p:childTnLst>
                                    <p:animEffect transition="out" filter="fade">
                                      <p:cBhvr>
                                        <p:cTn id="34" dur="1000"/>
                                        <p:tgtEl>
                                          <p:spTgt spid="25"/>
                                        </p:tgtEl>
                                      </p:cBhvr>
                                    </p:animEffect>
                                    <p:anim calcmode="lin" valueType="num">
                                      <p:cBhvr>
                                        <p:cTn id="35" dur="1000"/>
                                        <p:tgtEl>
                                          <p:spTgt spid="25"/>
                                        </p:tgtEl>
                                        <p:attrNameLst>
                                          <p:attrName>ppt_x</p:attrName>
                                        </p:attrNameLst>
                                      </p:cBhvr>
                                      <p:tavLst>
                                        <p:tav tm="0">
                                          <p:val>
                                            <p:strVal val="ppt_x"/>
                                          </p:val>
                                        </p:tav>
                                        <p:tav tm="100000">
                                          <p:val>
                                            <p:strVal val="ppt_x"/>
                                          </p:val>
                                        </p:tav>
                                      </p:tavLst>
                                    </p:anim>
                                    <p:anim calcmode="lin" valueType="num">
                                      <p:cBhvr>
                                        <p:cTn id="36" dur="1000"/>
                                        <p:tgtEl>
                                          <p:spTgt spid="25"/>
                                        </p:tgtEl>
                                        <p:attrNameLst>
                                          <p:attrName>ppt_y</p:attrName>
                                        </p:attrNameLst>
                                      </p:cBhvr>
                                      <p:tavLst>
                                        <p:tav tm="0">
                                          <p:val>
                                            <p:strVal val="ppt_y"/>
                                          </p:val>
                                        </p:tav>
                                        <p:tav tm="100000">
                                          <p:val>
                                            <p:strVal val="ppt_y+.1"/>
                                          </p:val>
                                        </p:tav>
                                      </p:tavLst>
                                    </p:anim>
                                    <p:set>
                                      <p:cBhvr>
                                        <p:cTn id="37"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5"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24" name="TextBox 23"/>
          <p:cNvSpPr txBox="1"/>
          <p:nvPr/>
        </p:nvSpPr>
        <p:spPr>
          <a:xfrm>
            <a:off x="5884545" y="645352"/>
            <a:ext cx="295465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圣经的意思其实是：</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3" name="Freeform 2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26" name="Picture 2" descr="Day 1 – It's Not About Me | We're Jump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624" y="4313414"/>
            <a:ext cx="3505932" cy="132673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056C833-F280-4A14-8033-CB04C5667627}"/>
              </a:ext>
            </a:extLst>
          </p:cNvPr>
          <p:cNvSpPr txBox="1"/>
          <p:nvPr/>
        </p:nvSpPr>
        <p:spPr>
          <a:xfrm>
            <a:off x="5351380" y="1104900"/>
            <a:ext cx="3716420" cy="310854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罗</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3:19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我们晓得律法上的话都是对律法以下之人说的，好塞住各人的口，叫普世的人都伏在神审判之下。</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3:20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所以凡有血气的，没有一个因行律法能在神面前称义，因为律法本是叫人知罪。</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3:21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但如今，神的义在律法以外已经显明出来，有律法和先知为證：</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3:22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就是神的义，</a:t>
            </a:r>
            <a:r>
              <a:rPr lang="zh-CN" altLang="en-US" sz="1400" b="1" dirty="0">
                <a:solidFill>
                  <a:srgbClr val="0070C0"/>
                </a:solidFill>
                <a:latin typeface="Arial" panose="020B0604020202020204" pitchFamily="34" charset="0"/>
                <a:ea typeface="微软雅黑" panose="020B0503020204020204" pitchFamily="34" charset="-122"/>
                <a:cs typeface="Arial" panose="020B0604020202020204" pitchFamily="34" charset="0"/>
              </a:rPr>
              <a:t>因信耶稣基督加给一切相信的人，并没有分别</a:t>
            </a:r>
            <a:r>
              <a:rPr lang="zh-CN" altLang="en-US" sz="1400" b="1"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sz="1400" b="1"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Even </a:t>
            </a:r>
            <a:r>
              <a:rPr lang="en-US" altLang="zh-CN" sz="1400" b="1" dirty="0">
                <a:solidFill>
                  <a:srgbClr val="0070C0"/>
                </a:solidFill>
                <a:latin typeface="Arial" panose="020B0604020202020204" pitchFamily="34" charset="0"/>
                <a:ea typeface="微软雅黑" panose="020B0503020204020204" pitchFamily="34" charset="-122"/>
                <a:cs typeface="Arial" panose="020B0604020202020204" pitchFamily="34" charset="0"/>
              </a:rPr>
              <a:t>the righteousness of God </a:t>
            </a:r>
            <a:r>
              <a:rPr lang="en-US" altLang="zh-CN" sz="1400" b="1" i="1" dirty="0">
                <a:solidFill>
                  <a:srgbClr val="0070C0"/>
                </a:solidFill>
                <a:latin typeface="Arial" panose="020B0604020202020204" pitchFamily="34" charset="0"/>
                <a:ea typeface="微软雅黑" panose="020B0503020204020204" pitchFamily="34" charset="-122"/>
                <a:cs typeface="Arial" panose="020B0604020202020204" pitchFamily="34" charset="0"/>
              </a:rPr>
              <a:t>which is </a:t>
            </a:r>
            <a:r>
              <a:rPr lang="en-US" altLang="zh-CN" sz="1400" b="1" dirty="0">
                <a:solidFill>
                  <a:srgbClr val="0070C0"/>
                </a:solidFill>
                <a:latin typeface="Arial" panose="020B0604020202020204" pitchFamily="34" charset="0"/>
                <a:ea typeface="微软雅黑" panose="020B0503020204020204" pitchFamily="34" charset="-122"/>
                <a:cs typeface="Arial" panose="020B0604020202020204" pitchFamily="34" charset="0"/>
              </a:rPr>
              <a:t>by faith of Jesus Christ unto all and upon all them that believe: for there is no difference:</a:t>
            </a:r>
            <a:r>
              <a:rPr lang="zh-CN" altLang="en-US" sz="1400" b="1" dirty="0" smtClean="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3:23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因为世人都犯了罪，亏缺了神的荣耀；</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3:24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如今却蒙神的恩典，因基督耶稣的救赎，就白白的称义</a:t>
            </a:r>
            <a:r>
              <a:rPr lang="zh-CN" altLang="en-US"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072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24" name="TextBox 23"/>
          <p:cNvSpPr txBox="1"/>
          <p:nvPr/>
        </p:nvSpPr>
        <p:spPr>
          <a:xfrm>
            <a:off x="5884545" y="645352"/>
            <a:ext cx="295465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圣经的意思其实是：</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3" name="Freeform 2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26" name="Picture 2" descr="Day 1 – It's Not About Me | We're Jump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624" y="4313414"/>
            <a:ext cx="3505932" cy="132673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056C833-F280-4A14-8033-CB04C5667627}"/>
              </a:ext>
            </a:extLst>
          </p:cNvPr>
          <p:cNvSpPr txBox="1"/>
          <p:nvPr/>
        </p:nvSpPr>
        <p:spPr>
          <a:xfrm>
            <a:off x="5351380" y="1104900"/>
            <a:ext cx="3716420" cy="310854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罗</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3:25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神设立耶稣作挽回祭，是凭着耶稣的血，藉</a:t>
            </a:r>
            <a:r>
              <a:rPr lang="zh-CN" altLang="en-US"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着人的信（</a:t>
            </a:r>
            <a:r>
              <a:rPr lang="en-US" altLang="zh-CN" sz="1400" b="1" dirty="0">
                <a:solidFill>
                  <a:prstClr val="white"/>
                </a:solidFill>
                <a:latin typeface="Calibri" panose="020F0502020204030204" pitchFamily="34" charset="0"/>
                <a:ea typeface="微软雅黑" panose="020B0503020204020204" pitchFamily="34" charset="-122"/>
                <a:cs typeface="Arial" panose="020B0604020202020204" pitchFamily="34" charset="0"/>
              </a:rPr>
              <a:t>through faith in his blood</a:t>
            </a:r>
            <a:r>
              <a:rPr lang="zh-CN" altLang="en-US"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要显明神的义；因为他用忍耐的心宽容人先时所犯的罪，</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3:26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好在今时显明他的义，使人知道他自己为义，也称</a:t>
            </a:r>
            <a:r>
              <a:rPr lang="zh-CN" altLang="en-US" sz="1400" b="1" dirty="0">
                <a:solidFill>
                  <a:srgbClr val="0070C0"/>
                </a:solidFill>
                <a:latin typeface="Arial" panose="020B0604020202020204" pitchFamily="34" charset="0"/>
                <a:ea typeface="微软雅黑" panose="020B0503020204020204" pitchFamily="34" charset="-122"/>
                <a:cs typeface="Arial" panose="020B0604020202020204" pitchFamily="34" charset="0"/>
              </a:rPr>
              <a:t>信耶稣</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的人为义。</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3:27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既是这样，那里能夸口呢？没有可夸的了。用何法没有的呢？是用立功之法么？不是，乃用信主之法。</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3:28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所</a:t>
            </a:r>
            <a:r>
              <a:rPr lang="zh-CN" altLang="en-US"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以我</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们看定了：人称义是因着信，不在乎遵行律法。</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3:29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难道神只作犹太人的神么？不也是作外邦人的神么？是的，也作外邦人的神</a:t>
            </a:r>
            <a:r>
              <a:rPr lang="zh-CN" altLang="en-US"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en-US" altLang="zh-CN"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3:30 </a:t>
            </a:r>
            <a:r>
              <a:rPr lang="zh-CN" altLang="en-US"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神既是一位，他就要因信称那受割礼的为义，也要因信称那未受割礼的为义。</a:t>
            </a:r>
            <a:r>
              <a:rPr lang="en-US" altLang="zh-CN"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3:31 </a:t>
            </a:r>
            <a:r>
              <a:rPr lang="zh-CN" altLang="en-US"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这样，我们因信废了律法么？断乎不是！更是坚固律法。</a:t>
            </a:r>
            <a:endPar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177549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24" name="TextBox 23"/>
          <p:cNvSpPr txBox="1"/>
          <p:nvPr/>
        </p:nvSpPr>
        <p:spPr>
          <a:xfrm>
            <a:off x="5884545" y="645352"/>
            <a:ext cx="295465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圣经的意思其实是：</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3" name="Freeform 2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26" name="Picture 2" descr="Day 1 – It's Not About Me | We're Jump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624" y="4313414"/>
            <a:ext cx="3505932" cy="132673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056C833-F280-4A14-8033-CB04C5667627}"/>
              </a:ext>
            </a:extLst>
          </p:cNvPr>
          <p:cNvSpPr txBox="1"/>
          <p:nvPr/>
        </p:nvSpPr>
        <p:spPr>
          <a:xfrm>
            <a:off x="5351380" y="1104900"/>
            <a:ext cx="3716420" cy="3046988"/>
          </a:xfrm>
          <a:prstGeom prst="rect">
            <a:avLst/>
          </a:prstGeom>
        </p:spPr>
        <p:style>
          <a:lnRef idx="1">
            <a:schemeClr val="accent6"/>
          </a:lnRef>
          <a:fillRef idx="3">
            <a:schemeClr val="accent6"/>
          </a:fillRef>
          <a:effectRef idx="2">
            <a:schemeClr val="accent6"/>
          </a:effectRef>
          <a:fontRef idx="minor">
            <a:schemeClr val="lt1"/>
          </a:fontRef>
        </p:style>
        <p:txBody>
          <a:bodyPr wrap="square" bIns="0" rtlCol="0">
            <a:spAutoFit/>
          </a:bodyPr>
          <a:lstStyle/>
          <a:p>
            <a:pPr>
              <a:defRPr/>
            </a:pPr>
            <a:r>
              <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罗</a:t>
            </a:r>
            <a:r>
              <a:rPr lang="en-US" altLang="zh-CN"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4:1 </a:t>
            </a:r>
            <a:r>
              <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如此说来，我们的祖宗亚伯拉罕凭着肉体得了甚么呢？</a:t>
            </a:r>
            <a:r>
              <a:rPr lang="en-US" altLang="zh-CN"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4:2 </a:t>
            </a:r>
            <a:r>
              <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倘若亚伯拉罕是因行为称义，就有可夸的；只是在神面前并无可夸。</a:t>
            </a:r>
            <a:r>
              <a:rPr lang="en-US" altLang="zh-CN"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4:3 </a:t>
            </a:r>
            <a:r>
              <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经上说甚么呢？说：亚伯拉罕信神，这就算为他的义。</a:t>
            </a:r>
            <a:r>
              <a:rPr lang="en-US" altLang="zh-CN"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4:4 </a:t>
            </a:r>
            <a:r>
              <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做工的得工价，不算恩典，乃是该得的；</a:t>
            </a:r>
            <a:r>
              <a:rPr lang="en-US" altLang="zh-CN"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4:5 </a:t>
            </a:r>
            <a:r>
              <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唯有不做工的，只信称罪人为义的神，他的信就算为义。</a:t>
            </a:r>
            <a:r>
              <a:rPr lang="en-US" altLang="zh-CN"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4:6 </a:t>
            </a:r>
            <a:r>
              <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正如大卫称那在行为以外蒙神算为义的人是有福的。</a:t>
            </a:r>
            <a:r>
              <a:rPr lang="en-US" altLang="zh-CN"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4:7 </a:t>
            </a:r>
            <a:r>
              <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他说：得赦免其过、遮盖其罪的，这人是有福的。</a:t>
            </a:r>
            <a:r>
              <a:rPr lang="en-US" altLang="zh-CN"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4:8 </a:t>
            </a:r>
            <a:r>
              <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主不算为有罪的，这人是有福的。</a:t>
            </a:r>
            <a:r>
              <a:rPr lang="en-US" altLang="zh-CN"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4:9 </a:t>
            </a:r>
            <a:r>
              <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如此看来，这福是单加给那受割礼的人么？不也是加给那未受割礼的人么？因我们所说，亚伯拉罕的信，就算为他的义，</a:t>
            </a:r>
            <a:r>
              <a:rPr lang="en-US" altLang="zh-CN"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4:10 </a:t>
            </a:r>
            <a:r>
              <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rPr>
              <a:t>是怎么算的呢？是在他受割礼的时候呢？是在他</a:t>
            </a:r>
            <a:r>
              <a:rPr lang="zh-CN" altLang="en-US" sz="13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未受割礼的时候呢？不是在受割礼的时候，乃是在未受割礼的时候。</a:t>
            </a:r>
            <a:endParaRPr lang="zh-CN" altLang="en-US" sz="13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79951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24" name="TextBox 23"/>
          <p:cNvSpPr txBox="1"/>
          <p:nvPr/>
        </p:nvSpPr>
        <p:spPr>
          <a:xfrm>
            <a:off x="5884545" y="645352"/>
            <a:ext cx="295465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圣经的意思其实是：</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3" name="Freeform 2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26" name="Picture 2" descr="Day 1 – It's Not About Me | We're Jump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624" y="4313414"/>
            <a:ext cx="3505932" cy="132673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056C833-F280-4A14-8033-CB04C5667627}"/>
              </a:ext>
            </a:extLst>
          </p:cNvPr>
          <p:cNvSpPr txBox="1"/>
          <p:nvPr/>
        </p:nvSpPr>
        <p:spPr>
          <a:xfrm>
            <a:off x="5351380" y="1104900"/>
            <a:ext cx="3716420" cy="310854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罗</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4:11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并且他受了割礼的记号，作他未受割礼的时候因信称义的印證，叫他作一切未受割礼而信之人的父，使他们也算为义；</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4:12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又作受割礼之人的父，就是那些不但受割礼，并且按我们的祖宗亚伯拉罕未受割礼而信之踪迹去行的人。</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4:13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因为神应许亚伯拉罕和他后裔，必得承受世界，不是因律法，乃是因信而得的义。</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4:14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若是属乎律法的人纔得为后嗣，信就归于虚空，应许也就废弃了。</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4:15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因为律法是惹动忿怒的（或作：叫人受刑的）；那里没有律法，那里就没有过犯。</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4:16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所以人得为后嗣是本乎信，因此就属乎恩，叫应许定然归给一切后裔；不但归给那属乎律法的，也归给那效法亚伯拉罕之信的</a:t>
            </a:r>
            <a:r>
              <a:rPr lang="zh-CN" altLang="en-US" sz="14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724609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24" name="TextBox 23"/>
          <p:cNvSpPr txBox="1"/>
          <p:nvPr/>
        </p:nvSpPr>
        <p:spPr>
          <a:xfrm>
            <a:off x="5884545" y="645352"/>
            <a:ext cx="295465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圣经的意思其实是：</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3" name="Freeform 2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26" name="Picture 2" descr="Day 1 – It's Not About Me | We're Jump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624" y="4313414"/>
            <a:ext cx="3505932" cy="132673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056C833-F280-4A14-8033-CB04C5667627}"/>
              </a:ext>
            </a:extLst>
          </p:cNvPr>
          <p:cNvSpPr txBox="1"/>
          <p:nvPr/>
        </p:nvSpPr>
        <p:spPr>
          <a:xfrm>
            <a:off x="5351380" y="1104900"/>
            <a:ext cx="3716420" cy="310854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罗</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4:17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亚伯拉罕所信的，是那叫死人复活、使无变为有的神，他在主面前作我们世人的父。如经上所记：我已经立你作多国的父。</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4:18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他在无可指望的时候，因信仍有指望，就得以作多国的父，正如先前所说，你的后裔将要如此。</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4:19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他将近百岁的时候，虽然想到自己的身体如同已死，撒拉的生育已经断绝，他的信心还是不软弱；</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4:20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并且仰望神的应许，总没有因不信心里起疑惑，反倒因信心里得坚固，将荣耀归给神，</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4:21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且满心相信神所应许的必能做成。</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4:22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所以，这就算为他的义。</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4:23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算为他义的这句话不是单为他写的，</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4:24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也是为我们将来得算为义之人写的。。。</a:t>
            </a:r>
          </a:p>
        </p:txBody>
      </p:sp>
    </p:spTree>
    <p:extLst>
      <p:ext uri="{BB962C8B-B14F-4D97-AF65-F5344CB8AC3E}">
        <p14:creationId xmlns:p14="http://schemas.microsoft.com/office/powerpoint/2010/main" val="3782738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9144001" cy="28777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zh-CN" altLang="en-US"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2:4 </a:t>
            </a:r>
            <a:r>
              <a:rPr kumimoji="0" lang="zh-CN" altLang="en-US"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然而，神既有丰富的怜悯，因他爱我们的大爱，</a:t>
            </a:r>
            <a:r>
              <a:rPr kumimoji="0" lang="en-US" altLang="zh-CN"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2:5 </a:t>
            </a:r>
            <a:r>
              <a:rPr kumimoji="0" lang="zh-CN" altLang="en-US"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当我们</a:t>
            </a:r>
            <a:r>
              <a:rPr kumimoji="0" lang="zh-CN" altLang="en-US" sz="19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Arial" panose="020B0604020202020204" pitchFamily="34" charset="0"/>
              </a:rPr>
              <a:t>死在过犯中的时候</a:t>
            </a:r>
            <a:r>
              <a:rPr kumimoji="0" lang="zh-CN" altLang="en-US"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，便叫我们</a:t>
            </a:r>
            <a:r>
              <a:rPr kumimoji="0" lang="zh-CN" altLang="en-US" sz="19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与基督一同</a:t>
            </a:r>
            <a:r>
              <a:rPr kumimoji="0" lang="zh-CN" altLang="en-US"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活过来。你们得救是本乎恩。</a:t>
            </a:r>
            <a:r>
              <a:rPr kumimoji="0" lang="en-US" altLang="zh-CN"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2:6 </a:t>
            </a:r>
            <a:r>
              <a:rPr kumimoji="0" lang="zh-CN" altLang="en-US"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他又叫我们</a:t>
            </a:r>
            <a:r>
              <a:rPr kumimoji="0" lang="zh-CN" altLang="en-US" sz="19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与基督耶稣一同</a:t>
            </a:r>
            <a:r>
              <a:rPr kumimoji="0" lang="zh-CN" altLang="en-US"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复活，一同坐在天上，</a:t>
            </a:r>
            <a:r>
              <a:rPr kumimoji="0" lang="en-US" altLang="zh-CN"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2:7 </a:t>
            </a:r>
            <a:r>
              <a:rPr kumimoji="0" lang="zh-CN" altLang="en-US"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要将他极丰富的恩典，就是他</a:t>
            </a:r>
            <a:r>
              <a:rPr kumimoji="0" lang="zh-CN" altLang="en-US" sz="19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在基督耶稣里</a:t>
            </a:r>
            <a:r>
              <a:rPr kumimoji="0" lang="zh-CN" altLang="en-US" sz="19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向我们所施的恩慈，显明给后来的世代看</a:t>
            </a:r>
            <a:r>
              <a:rPr kumimoji="0" lang="zh-CN" altLang="en-US" sz="1900" b="1"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你</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们得救是本乎恩，也因着信；这并不是出于自己，乃是神所赐的；</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2:9 </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也不是出于行为，免得有人自夸。</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2:10 </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我们原是他的工作，</a:t>
            </a:r>
            <a:r>
              <a:rPr kumimoji="0" lang="zh-CN" altLang="en-US" sz="20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在基督耶稣里</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造成的，为要叫我们行善，就是神所预备叫我们行的 </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(For we are His workmanship, created in Christ Jesus for good works, which God prepared beforehand that we should walk in them)</a:t>
            </a: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a:t>
            </a:r>
            <a:endPar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altLang="zh-CN" sz="1900" b="1"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 name="TextBox 9"/>
          <p:cNvSpPr txBox="1"/>
          <p:nvPr/>
        </p:nvSpPr>
        <p:spPr>
          <a:xfrm>
            <a:off x="1964374" y="0"/>
            <a:ext cx="48174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C00000"/>
                </a:solidFill>
                <a:effectLst/>
                <a:uLnTx/>
                <a:uFillTx/>
                <a:latin typeface="Arial" panose="020B0604020202020204" pitchFamily="34" charset="0"/>
                <a:ea typeface="微软雅黑" panose="020B0503020204020204" pitchFamily="34" charset="-122"/>
                <a:cs typeface="Arial" panose="020B0604020202020204" pitchFamily="34" charset="0"/>
              </a:rPr>
              <a:t>死而复活的十字架道路</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2062" name="Picture 14" descr="10ft Moving Truck Rental | U-Ha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43300"/>
            <a:ext cx="1838755"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y 1"/>
          <p:cNvSpPr/>
          <p:nvPr/>
        </p:nvSpPr>
        <p:spPr>
          <a:xfrm>
            <a:off x="4114800" y="3598289"/>
            <a:ext cx="970167" cy="89423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4" name="Group 3"/>
          <p:cNvGrpSpPr/>
          <p:nvPr/>
        </p:nvGrpSpPr>
        <p:grpSpPr>
          <a:xfrm>
            <a:off x="273793" y="3238500"/>
            <a:ext cx="3384655" cy="2400282"/>
            <a:chOff x="273793" y="3238500"/>
            <a:chExt cx="3384655" cy="2400282"/>
          </a:xfrm>
        </p:grpSpPr>
        <p:pic>
          <p:nvPicPr>
            <p:cNvPr id="2056" name="Picture 8" descr="Broken House Free 3d Model - .Max - Open3dModel - 45848"/>
            <p:cNvPicPr>
              <a:picLocks noChangeAspect="1" noChangeArrowheads="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t="12081" b="6437"/>
            <a:stretch/>
          </p:blipFill>
          <p:spPr bwMode="auto">
            <a:xfrm>
              <a:off x="1248942" y="4166306"/>
              <a:ext cx="2409506" cy="14724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ain, Thunderstorm And Lightning In Odisha, Yellow Warning Issued"/>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3794" y="3238500"/>
              <a:ext cx="3381160" cy="9278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in on Animals"/>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3793" y="4166306"/>
              <a:ext cx="975149" cy="14724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Free Black Silhouette People, Download Free Clip Art, Free Clip ..."/>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5" l="9456" r="89685">
                          <a14:backgroundMark x1="80802" y1="73242" x2="80802" y2="73242"/>
                          <a14:backgroundMark x1="63897" y1="41211" x2="63897" y2="41211"/>
                        </a14:backgroundRemoval>
                      </a14:imgEffect>
                    </a14:imgLayer>
                  </a14:imgProps>
                </a:ext>
                <a:ext uri="{28A0092B-C50C-407E-A947-70E740481C1C}">
                  <a14:useLocalDpi xmlns:a14="http://schemas.microsoft.com/office/drawing/2010/main" val="0"/>
                </a:ext>
              </a:extLst>
            </a:blip>
            <a:srcRect/>
            <a:stretch>
              <a:fillRect/>
            </a:stretch>
          </p:blipFill>
          <p:spPr bwMode="auto">
            <a:xfrm>
              <a:off x="2329716" y="4746594"/>
              <a:ext cx="606420" cy="889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445776" y="4782578"/>
            <a:ext cx="2392801" cy="646216"/>
            <a:chOff x="3445776" y="4782578"/>
            <a:chExt cx="2392801" cy="646216"/>
          </a:xfrm>
        </p:grpSpPr>
        <p:pic>
          <p:nvPicPr>
            <p:cNvPr id="2076" name="Picture 28" descr="Bridge - find and download best transparent png clipart images at ..."/>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9483" b="86207" l="922" r="99309">
                          <a14:backgroundMark x1="64516" y1="49138" x2="64516" y2="49138"/>
                          <a14:backgroundMark x1="64516" y1="56034" x2="64516" y2="56034"/>
                        </a14:backgroundRemoval>
                      </a14:imgEffect>
                    </a14:imgLayer>
                  </a14:imgProps>
                </a:ext>
                <a:ext uri="{28A0092B-C50C-407E-A947-70E740481C1C}">
                  <a14:useLocalDpi xmlns:a14="http://schemas.microsoft.com/office/drawing/2010/main" val="0"/>
                </a:ext>
              </a:extLst>
            </a:blip>
            <a:srcRect/>
            <a:stretch>
              <a:fillRect/>
            </a:stretch>
          </p:blipFill>
          <p:spPr bwMode="auto">
            <a:xfrm rot="297014">
              <a:off x="3445776" y="4789243"/>
              <a:ext cx="2392801" cy="6395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29726" y="4782578"/>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4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粹的我</a:t>
              </a:r>
              <a:endParaRPr kumimoji="0" lang="en-US" sz="24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grpSp>
      <p:grpSp>
        <p:nvGrpSpPr>
          <p:cNvPr id="5" name="Group 4"/>
          <p:cNvGrpSpPr/>
          <p:nvPr/>
        </p:nvGrpSpPr>
        <p:grpSpPr>
          <a:xfrm>
            <a:off x="5637211" y="3234751"/>
            <a:ext cx="3230449" cy="2401491"/>
            <a:chOff x="5637211" y="3234751"/>
            <a:chExt cx="3230449" cy="2401491"/>
          </a:xfrm>
        </p:grpSpPr>
        <p:pic>
          <p:nvPicPr>
            <p:cNvPr id="2070" name="Picture 22" descr="amansioninheaven"/>
            <p:cNvPicPr>
              <a:picLocks noChangeAspect="1" noChangeArrowheads="1"/>
            </p:cNvPicPr>
            <p:nvPr/>
          </p:nvPicPr>
          <p:blipFill>
            <a:blip r:embed="rId13">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637211" y="3234751"/>
              <a:ext cx="3201989" cy="24014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Free Black Silhouette People, Download Free Clip Art, Free Clip ..."/>
            <p:cNvPicPr>
              <a:picLocks noChangeAspect="1" noChangeArrowheads="1"/>
            </p:cNvPicPr>
            <p:nvPr/>
          </p:nvPicPr>
          <p:blipFill>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backgroundRemoval t="0" b="99805" l="9456" r="89685">
                          <a14:backgroundMark x1="80802" y1="73242" x2="80802" y2="73242"/>
                          <a14:backgroundMark x1="63897" y1="41211" x2="63897" y2="41211"/>
                        </a14:backgroundRemoval>
                      </a14:imgEffect>
                    </a14:imgLayer>
                  </a14:imgProps>
                </a:ext>
                <a:ext uri="{28A0092B-C50C-407E-A947-70E740481C1C}">
                  <a14:useLocalDpi xmlns:a14="http://schemas.microsoft.com/office/drawing/2010/main" val="0"/>
                </a:ext>
              </a:extLst>
            </a:blip>
            <a:srcRect/>
            <a:stretch>
              <a:fillRect/>
            </a:stretch>
          </p:blipFill>
          <p:spPr bwMode="auto">
            <a:xfrm>
              <a:off x="7083312" y="4158686"/>
              <a:ext cx="507706" cy="7448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861709" y="3273760"/>
              <a:ext cx="300595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在我父的家里有许多住处</a:t>
              </a:r>
              <a:endParaRPr kumimoji="0" lang="en-US" sz="20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grpSp>
      <p:sp>
        <p:nvSpPr>
          <p:cNvPr id="19" name="TextBox 18"/>
          <p:cNvSpPr txBox="1"/>
          <p:nvPr/>
        </p:nvSpPr>
        <p:spPr>
          <a:xfrm>
            <a:off x="2784344" y="4932177"/>
            <a:ext cx="492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effectLst>
                  <a:glow rad="63500">
                    <a:prstClr val="white"/>
                  </a:glow>
                </a:effectLst>
                <a:uLnTx/>
                <a:uFillTx/>
                <a:latin typeface="Century Gothic" panose="020B0502020202020204"/>
                <a:cs typeface="+mn-cs"/>
              </a:rPr>
              <a:t>我</a:t>
            </a:r>
            <a:endParaRPr kumimoji="0" lang="en-US" sz="2400" b="1" i="0" u="none" strike="noStrike" kern="1200" cap="none" spc="0" normalizeH="0" baseline="0" noProof="0" dirty="0">
              <a:ln>
                <a:noFill/>
              </a:ln>
              <a:effectLst>
                <a:glow rad="63500">
                  <a:prstClr val="white"/>
                </a:glow>
              </a:effectLst>
              <a:uLnTx/>
              <a:uFillTx/>
              <a:latin typeface="Century Gothic" panose="020B0502020202020204"/>
              <a:cs typeface="+mn-cs"/>
            </a:endParaRPr>
          </a:p>
        </p:txBody>
      </p:sp>
      <p:sp>
        <p:nvSpPr>
          <p:cNvPr id="20" name="TextBox 19"/>
          <p:cNvSpPr txBox="1"/>
          <p:nvPr/>
        </p:nvSpPr>
        <p:spPr>
          <a:xfrm>
            <a:off x="6553200" y="4478738"/>
            <a:ext cx="2159166" cy="892552"/>
          </a:xfrm>
          <a:prstGeom prst="rect">
            <a:avLst/>
          </a:prstGeom>
          <a:noFill/>
        </p:spPr>
        <p:txBody>
          <a:bodyPr wrap="square" rtlCol="0">
            <a:spAutoFit/>
          </a:bodyPr>
          <a:lstStyle/>
          <a:p>
            <a:pPr lvl="0"/>
            <a:r>
              <a:rPr lang="zh-CN" altLang="en-US" sz="2400" b="1" dirty="0" smtClean="0">
                <a:solidFill>
                  <a:srgbClr val="00B050"/>
                </a:solidFill>
                <a:effectLst>
                  <a:glow rad="63500">
                    <a:prstClr val="white"/>
                  </a:glow>
                </a:effectLst>
              </a:rPr>
              <a:t>我？</a:t>
            </a:r>
            <a:endParaRPr lang="en-US" altLang="zh-CN" sz="2400" b="1" dirty="0" smtClean="0">
              <a:solidFill>
                <a:srgbClr val="00B050"/>
              </a:solidFill>
              <a:effectLst>
                <a:glow rad="63500">
                  <a:prstClr val="white"/>
                </a:glow>
              </a:effectLst>
            </a:endParaRPr>
          </a:p>
          <a:p>
            <a:pPr lvl="0"/>
            <a:r>
              <a:rPr lang="zh-CN" altLang="en-US" sz="1400" b="1" dirty="0" smtClean="0">
                <a:solidFill>
                  <a:srgbClr val="00B050"/>
                </a:solidFill>
                <a:effectLst>
                  <a:glow rad="63500">
                    <a:prstClr val="white"/>
                  </a:glow>
                </a:effectLst>
              </a:rPr>
              <a:t>现在活着的不再是我，乃是基督在我里</a:t>
            </a:r>
            <a:r>
              <a:rPr lang="zh-CN" altLang="en-US" sz="1400" b="1">
                <a:solidFill>
                  <a:srgbClr val="00B050"/>
                </a:solidFill>
                <a:effectLst>
                  <a:glow rad="63500">
                    <a:prstClr val="white"/>
                  </a:glow>
                </a:effectLst>
              </a:rPr>
              <a:t>面活着</a:t>
            </a:r>
            <a:endParaRPr kumimoji="0" lang="en-US" sz="1400" b="1" i="0" u="none" strike="noStrike" kern="1200" cap="none" spc="0" normalizeH="0" baseline="0" noProof="0" dirty="0">
              <a:ln>
                <a:noFill/>
              </a:ln>
              <a:solidFill>
                <a:srgbClr val="00B050"/>
              </a:solidFill>
              <a:effectLst>
                <a:glow rad="63500">
                  <a:prstClr val="white"/>
                </a:glow>
              </a:effectLst>
              <a:uLnTx/>
              <a:uFillTx/>
              <a:latin typeface="Century Gothic" panose="020B0502020202020204"/>
            </a:endParaRPr>
          </a:p>
        </p:txBody>
      </p:sp>
      <p:grpSp>
        <p:nvGrpSpPr>
          <p:cNvPr id="7" name="Group 6"/>
          <p:cNvGrpSpPr/>
          <p:nvPr/>
        </p:nvGrpSpPr>
        <p:grpSpPr>
          <a:xfrm>
            <a:off x="1090096" y="3925019"/>
            <a:ext cx="7741200" cy="1119125"/>
            <a:chOff x="1090096" y="3925019"/>
            <a:chExt cx="7741200" cy="1119125"/>
          </a:xfrm>
        </p:grpSpPr>
        <p:pic>
          <p:nvPicPr>
            <p:cNvPr id="21" name="Picture 2" descr="With Robes Clipart - Full Size Clipart (#4079439) - PinClipart"/>
            <p:cNvPicPr>
              <a:picLocks noChangeAspect="1" noChangeArrowheads="1"/>
            </p:cNvPicPr>
            <p:nvPr/>
          </p:nvPicPr>
          <p:blipFill>
            <a:blip r:embed="rId17" cstate="print">
              <a:grayscl/>
              <a:extLst>
                <a:ext uri="{BEBA8EAE-BF5A-486C-A8C5-ECC9F3942E4B}">
                  <a14:imgProps xmlns:a14="http://schemas.microsoft.com/office/drawing/2010/main">
                    <a14:imgLayer r:embed="rId18">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Effect>
                        <a14:sharpenSoften amount="50000"/>
                      </a14:imgEffect>
                      <a14:imgEffect>
                        <a14:colorTemperature colorTemp="47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90096" y="4166305"/>
              <a:ext cx="877839" cy="877839"/>
            </a:xfrm>
            <a:prstGeom prst="rect">
              <a:avLst/>
            </a:prstGeom>
            <a:noFill/>
            <a:extLst>
              <a:ext uri="{909E8E84-426E-40DD-AFC4-6F175D3DCCD1}">
                <a14:hiddenFill xmlns:a14="http://schemas.microsoft.com/office/drawing/2010/main">
                  <a:solidFill>
                    <a:srgbClr val="FFFFFF"/>
                  </a:solidFill>
                </a14:hiddenFill>
              </a:ext>
            </a:extLst>
          </p:spPr>
        </p:pic>
        <p:sp>
          <p:nvSpPr>
            <p:cNvPr id="22" name="Left Arrow 21"/>
            <p:cNvSpPr/>
            <p:nvPr/>
          </p:nvSpPr>
          <p:spPr>
            <a:xfrm rot="1488970" flipH="1">
              <a:off x="2036811" y="4631864"/>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5" name="Picture 2" descr="With Robes Clipart - Full Size Clipart (#4079439) - PinClipart"/>
            <p:cNvPicPr>
              <a:picLocks noChangeAspect="1" noChangeArrowheads="1"/>
            </p:cNvPicPr>
            <p:nvPr/>
          </p:nvPicPr>
          <p:blipFill>
            <a:blip r:embed="rId19" cstate="print">
              <a:duotone>
                <a:prstClr val="black"/>
                <a:schemeClr val="accent6">
                  <a:tint val="45000"/>
                  <a:satMod val="400000"/>
                </a:schemeClr>
              </a:duotone>
              <a:extLst>
                <a:ext uri="{BEBA8EAE-BF5A-486C-A8C5-ECC9F3942E4B}">
                  <a14:imgProps xmlns:a14="http://schemas.microsoft.com/office/drawing/2010/main">
                    <a14:imgLayer r:embed="rId18">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944402" y="3925019"/>
              <a:ext cx="886894" cy="886894"/>
            </a:xfrm>
            <a:prstGeom prst="rect">
              <a:avLst/>
            </a:prstGeom>
            <a:noFill/>
            <a:extLst>
              <a:ext uri="{909E8E84-426E-40DD-AFC4-6F175D3DCCD1}">
                <a14:hiddenFill xmlns:a14="http://schemas.microsoft.com/office/drawing/2010/main">
                  <a:solidFill>
                    <a:srgbClr val="FFFFFF"/>
                  </a:solidFill>
                </a14:hiddenFill>
              </a:ext>
            </a:extLst>
          </p:spPr>
        </p:pic>
        <p:sp>
          <p:nvSpPr>
            <p:cNvPr id="26" name="Left Arrow 25"/>
            <p:cNvSpPr/>
            <p:nvPr/>
          </p:nvSpPr>
          <p:spPr>
            <a:xfrm rot="20111030">
              <a:off x="7445462" y="4202276"/>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99283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3" name="TextBox 22">
            <a:extLst>
              <a:ext uri="{FF2B5EF4-FFF2-40B4-BE49-F238E27FC236}">
                <a16:creationId xmlns:a16="http://schemas.microsoft.com/office/drawing/2014/main" id="{8056C833-F280-4A14-8033-CB04C5667627}"/>
              </a:ext>
            </a:extLst>
          </p:cNvPr>
          <p:cNvSpPr txBox="1"/>
          <p:nvPr/>
        </p:nvSpPr>
        <p:spPr>
          <a:xfrm>
            <a:off x="5489046" y="1104900"/>
            <a:ext cx="3453139" cy="240065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1200"/>
              </a:spcAft>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路</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11:9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我又告诉你们，你们</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祈求</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，就给你们；</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寻找</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，就寻见；</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叩门</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，就给你们开门。</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11:10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因为，凡祈求的，就得着；寻找的，就寻见；叩门的，就给他开门。</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11:11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你们中间作父亲的，谁有儿子求饼，反给他石头呢？求鱼，反拿蛇当鱼给他呢？</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11:12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求鸡蛋，反给他蝎子呢？</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11:13 </a:t>
            </a:r>
            <a:r>
              <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rPr>
              <a:t>你们虽然不好，尚且知道拿好东西给儿女；何况天父，岂不更将圣灵给求他的人么？</a:t>
            </a:r>
            <a:endParaRPr lang="en-US" altLang="zh-CN" sz="15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21"/>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28" name="Picture 4" descr="What My Dad Taught Me about Tithing | Blog | Shandon Baptist Churc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041"/>
          <a:stretch/>
        </p:blipFill>
        <p:spPr bwMode="auto">
          <a:xfrm>
            <a:off x="5463430" y="3714814"/>
            <a:ext cx="1842786" cy="188061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58401" y="3806321"/>
            <a:ext cx="1738684" cy="1569660"/>
          </a:xfrm>
          <a:prstGeom prst="rect">
            <a:avLst/>
          </a:prstGeom>
          <a:noFill/>
        </p:spPr>
        <p:txBody>
          <a:bodyPr wrap="square" rtlCol="0">
            <a:spAutoFit/>
          </a:bodyPr>
          <a:lstStyle/>
          <a:p>
            <a:pPr lvl="0">
              <a:defRPr/>
            </a:pPr>
            <a:r>
              <a:rPr lang="zh-CN" altLang="en-US" sz="2400" b="1" dirty="0">
                <a:effectLst>
                  <a:glow rad="63500">
                    <a:prstClr val="white"/>
                  </a:glow>
                </a:effectLst>
                <a:latin typeface="Century Gothic" panose="020B0502020202020204"/>
              </a:rPr>
              <a:t>肉</a:t>
            </a:r>
            <a:r>
              <a:rPr lang="zh-CN" altLang="en-US" sz="2400" b="1" dirty="0" smtClean="0">
                <a:effectLst>
                  <a:glow rad="63500">
                    <a:prstClr val="white"/>
                  </a:glow>
                </a:effectLst>
                <a:latin typeface="Century Gothic" panose="020B0502020202020204"/>
              </a:rPr>
              <a:t>体所</a:t>
            </a:r>
            <a:r>
              <a:rPr lang="zh-CN" altLang="en-US" sz="2400" b="1" dirty="0" smtClean="0">
                <a:effectLst>
                  <a:glow rad="63500">
                    <a:prstClr val="white"/>
                  </a:glow>
                </a:effectLst>
              </a:rPr>
              <a:t>理解</a:t>
            </a:r>
            <a:r>
              <a:rPr lang="zh-CN" altLang="en-US" sz="2400" b="1" dirty="0" smtClean="0">
                <a:effectLst>
                  <a:glow rad="63500">
                    <a:prstClr val="white"/>
                  </a:glow>
                </a:effectLst>
                <a:latin typeface="Century Gothic" panose="020B0502020202020204"/>
              </a:rPr>
              <a:t>无条件的爱其实是无原则的爱！</a:t>
            </a:r>
            <a:endParaRPr kumimoji="0" lang="en-US" altLang="zh-CN" sz="2400" b="1" i="0" u="none" strike="noStrike" kern="1200" cap="none" spc="0" normalizeH="0" baseline="0" noProof="0" dirty="0" smtClean="0">
              <a:ln>
                <a:noFill/>
              </a:ln>
              <a:effectLst>
                <a:glow rad="63500">
                  <a:prstClr val="white"/>
                </a:glow>
              </a:effectLst>
              <a:uLnTx/>
              <a:uFillTx/>
              <a:latin typeface="Century Gothic" panose="020B0502020202020204"/>
            </a:endParaRPr>
          </a:p>
        </p:txBody>
      </p:sp>
    </p:spTree>
    <p:extLst>
      <p:ext uri="{BB962C8B-B14F-4D97-AF65-F5344CB8AC3E}">
        <p14:creationId xmlns:p14="http://schemas.microsoft.com/office/powerpoint/2010/main" val="83986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80">
                                          <p:stCondLst>
                                            <p:cond delay="0"/>
                                          </p:stCondLst>
                                        </p:cTn>
                                        <p:tgtEl>
                                          <p:spTgt spid="24"/>
                                        </p:tgtEl>
                                      </p:cBhvr>
                                    </p:animEffect>
                                    <p:anim calcmode="lin" valueType="num">
                                      <p:cBhvr>
                                        <p:cTn id="1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 dur="26">
                                          <p:stCondLst>
                                            <p:cond delay="650"/>
                                          </p:stCondLst>
                                        </p:cTn>
                                        <p:tgtEl>
                                          <p:spTgt spid="24"/>
                                        </p:tgtEl>
                                      </p:cBhvr>
                                      <p:to x="100000" y="60000"/>
                                    </p:animScale>
                                    <p:animScale>
                                      <p:cBhvr>
                                        <p:cTn id="22" dur="166" decel="50000">
                                          <p:stCondLst>
                                            <p:cond delay="676"/>
                                          </p:stCondLst>
                                        </p:cTn>
                                        <p:tgtEl>
                                          <p:spTgt spid="24"/>
                                        </p:tgtEl>
                                      </p:cBhvr>
                                      <p:to x="100000" y="100000"/>
                                    </p:animScale>
                                    <p:animScale>
                                      <p:cBhvr>
                                        <p:cTn id="23" dur="26">
                                          <p:stCondLst>
                                            <p:cond delay="1312"/>
                                          </p:stCondLst>
                                        </p:cTn>
                                        <p:tgtEl>
                                          <p:spTgt spid="24"/>
                                        </p:tgtEl>
                                      </p:cBhvr>
                                      <p:to x="100000" y="80000"/>
                                    </p:animScale>
                                    <p:animScale>
                                      <p:cBhvr>
                                        <p:cTn id="24" dur="166" decel="50000">
                                          <p:stCondLst>
                                            <p:cond delay="1338"/>
                                          </p:stCondLst>
                                        </p:cTn>
                                        <p:tgtEl>
                                          <p:spTgt spid="24"/>
                                        </p:tgtEl>
                                      </p:cBhvr>
                                      <p:to x="100000" y="100000"/>
                                    </p:animScale>
                                    <p:animScale>
                                      <p:cBhvr>
                                        <p:cTn id="25" dur="26">
                                          <p:stCondLst>
                                            <p:cond delay="1642"/>
                                          </p:stCondLst>
                                        </p:cTn>
                                        <p:tgtEl>
                                          <p:spTgt spid="24"/>
                                        </p:tgtEl>
                                      </p:cBhvr>
                                      <p:to x="100000" y="90000"/>
                                    </p:animScale>
                                    <p:animScale>
                                      <p:cBhvr>
                                        <p:cTn id="26" dur="166" decel="50000">
                                          <p:stCondLst>
                                            <p:cond delay="1668"/>
                                          </p:stCondLst>
                                        </p:cTn>
                                        <p:tgtEl>
                                          <p:spTgt spid="24"/>
                                        </p:tgtEl>
                                      </p:cBhvr>
                                      <p:to x="100000" y="100000"/>
                                    </p:animScale>
                                    <p:animScale>
                                      <p:cBhvr>
                                        <p:cTn id="27" dur="26">
                                          <p:stCondLst>
                                            <p:cond delay="1808"/>
                                          </p:stCondLst>
                                        </p:cTn>
                                        <p:tgtEl>
                                          <p:spTgt spid="24"/>
                                        </p:tgtEl>
                                      </p:cBhvr>
                                      <p:to x="100000" y="95000"/>
                                    </p:animScale>
                                    <p:animScale>
                                      <p:cBhvr>
                                        <p:cTn id="28" dur="166" decel="50000">
                                          <p:stCondLst>
                                            <p:cond delay="1834"/>
                                          </p:stCondLst>
                                        </p:cTn>
                                        <p:tgtEl>
                                          <p:spTgt spid="2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40065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何</a:t>
            </a:r>
            <a:r>
              <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2:5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他们的母亲行了淫乱，怀他们的母做了可羞耻的事，因为她说：我要随从所爱的</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；我</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的饼、水、羊毛、麻、油、酒都是他们给的。</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2:6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因此，我必用荆棘堵塞她的道，筑墙挡住她，使她找不着路。</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2:7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她必追随所爱的，却追不上；她必寻找他们，却寻不见，便说：我要归回前夫，因我那时的光景比如今还好。</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2:8 </a:t>
            </a:r>
            <a:r>
              <a:rPr lang="zh-CN" altLang="en-US" sz="1500" b="1" dirty="0">
                <a:solidFill>
                  <a:schemeClr val="tx1"/>
                </a:solidFill>
                <a:latin typeface="Arial" panose="020B0604020202020204" pitchFamily="34" charset="0"/>
                <a:ea typeface="微软雅黑" panose="020B0503020204020204" pitchFamily="34" charset="-122"/>
                <a:cs typeface="Arial" panose="020B0604020202020204" pitchFamily="34" charset="0"/>
              </a:rPr>
              <a:t>她不知道是我给她五榖、新酒，和油，又加增她的金银；她却以此供奉（或译：制造）巴力</a:t>
            </a:r>
            <a:r>
              <a:rPr lang="zh-CN" altLang="en-US" sz="1500" b="1"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a:t>
            </a:r>
            <a:endParaRPr lang="en-US" altLang="zh-CN" sz="1500" b="1" dirty="0" smtClean="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24" name="Picture 2" descr="Love images wallpaper hd download - Wallsnap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773"/>
          <a:stretch/>
        </p:blipFill>
        <p:spPr bwMode="auto">
          <a:xfrm>
            <a:off x="5478648" y="3714814"/>
            <a:ext cx="1685384" cy="18806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osea warned people to stop being unfaithful to God by worshipping false gods. He knew that God would need to punish them but there was hope. Israel would one day turn back to the God who loved her. Instead of ‘Not pitied,’ she would be called ‘Pitied’ and instead of ‘Not my people,’ she would be named ‘My people’ again. – Slid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9590" y="3956713"/>
            <a:ext cx="1849485" cy="138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47" name="TextBox 46"/>
          <p:cNvSpPr txBox="1"/>
          <p:nvPr/>
        </p:nvSpPr>
        <p:spPr>
          <a:xfrm>
            <a:off x="5342215" y="645352"/>
            <a:ext cx="38779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400" b="1" dirty="0" smtClean="0">
                <a:effectLst>
                  <a:glow rad="63500">
                    <a:prstClr val="white"/>
                  </a:glow>
                </a:effectLst>
                <a:latin typeface="Century Gothic" panose="020B0502020202020204"/>
              </a:rPr>
              <a:t>为什么我们难以放弃偶像？</a:t>
            </a:r>
            <a:endParaRPr kumimoji="0" lang="en-US" altLang="zh-CN" sz="2400" b="1" i="0" u="none" strike="noStrike" kern="1200" cap="none" spc="0" normalizeH="0" baseline="0" noProof="0" dirty="0" smtClean="0">
              <a:ln>
                <a:noFill/>
              </a:ln>
              <a:effectLst>
                <a:glow rad="63500">
                  <a:prstClr val="white"/>
                </a:glow>
              </a:effectLst>
              <a:uLnTx/>
              <a:uFillTx/>
              <a:latin typeface="Century Gothic" panose="020B0502020202020204"/>
            </a:endParaRPr>
          </a:p>
        </p:txBody>
      </p:sp>
      <p:sp>
        <p:nvSpPr>
          <p:cNvPr id="106" name="Rectangle 105"/>
          <p:cNvSpPr/>
          <p:nvPr/>
        </p:nvSpPr>
        <p:spPr>
          <a:xfrm>
            <a:off x="5463654" y="3953923"/>
            <a:ext cx="4572000" cy="369332"/>
          </a:xfrm>
          <a:prstGeom prst="rect">
            <a:avLst/>
          </a:prstGeom>
        </p:spPr>
        <p:txBody>
          <a:bodyPr>
            <a:spAutoFit/>
          </a:bodyPr>
          <a:lstStyle/>
          <a:p>
            <a:endParaRPr lang="en-US" dirty="0"/>
          </a:p>
        </p:txBody>
      </p:sp>
      <p:sp>
        <p:nvSpPr>
          <p:cNvPr id="107" name="Rectangle 106"/>
          <p:cNvSpPr/>
          <p:nvPr/>
        </p:nvSpPr>
        <p:spPr>
          <a:xfrm>
            <a:off x="5521462" y="1075240"/>
            <a:ext cx="3461623"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5589144" y="3861475"/>
            <a:ext cx="3361319" cy="17723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TextBox 108"/>
          <p:cNvSpPr txBox="1"/>
          <p:nvPr/>
        </p:nvSpPr>
        <p:spPr>
          <a:xfrm>
            <a:off x="6177196" y="4711365"/>
            <a:ext cx="218521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撒但的谎言：</a:t>
            </a:r>
            <a:endParaRPr kumimoji="0" lang="en-US" altLang="zh-CN"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你没有，你不行</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10" name="Freeform 109"/>
          <p:cNvSpPr/>
          <p:nvPr/>
        </p:nvSpPr>
        <p:spPr>
          <a:xfrm rot="17911580" flipH="1">
            <a:off x="7638432" y="1698281"/>
            <a:ext cx="286660" cy="57058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p:cNvSpPr/>
          <p:nvPr/>
        </p:nvSpPr>
        <p:spPr>
          <a:xfrm rot="4189336">
            <a:off x="8073897" y="1433207"/>
            <a:ext cx="537597" cy="50673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p:cNvSpPr/>
          <p:nvPr/>
        </p:nvSpPr>
        <p:spPr>
          <a:xfrm rot="10564281">
            <a:off x="5961759" y="2366205"/>
            <a:ext cx="518232" cy="491754"/>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0070C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p:cNvSpPr/>
          <p:nvPr/>
        </p:nvSpPr>
        <p:spPr>
          <a:xfrm rot="7776592">
            <a:off x="8129015" y="2257741"/>
            <a:ext cx="553567" cy="499046"/>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4" name="Group 113"/>
          <p:cNvGrpSpPr/>
          <p:nvPr/>
        </p:nvGrpSpPr>
        <p:grpSpPr>
          <a:xfrm>
            <a:off x="6370074" y="1795031"/>
            <a:ext cx="1972621" cy="2943671"/>
            <a:chOff x="6467829" y="2062363"/>
            <a:chExt cx="1972621" cy="2943671"/>
          </a:xfrm>
        </p:grpSpPr>
        <p:sp>
          <p:nvSpPr>
            <p:cNvPr id="115" name="Freeform 114"/>
            <p:cNvSpPr/>
            <p:nvPr/>
          </p:nvSpPr>
          <p:spPr>
            <a:xfrm>
              <a:off x="6467829" y="4395860"/>
              <a:ext cx="798897" cy="299509"/>
            </a:xfrm>
            <a:custGeom>
              <a:avLst/>
              <a:gdLst>
                <a:gd name="connsiteX0" fmla="*/ 798897 w 798897"/>
                <a:gd name="connsiteY0" fmla="*/ 20376 h 299509"/>
                <a:gd name="connsiteX1" fmla="*/ 529390 w 798897"/>
                <a:gd name="connsiteY1" fmla="*/ 20376 h 299509"/>
                <a:gd name="connsiteX2" fmla="*/ 346510 w 798897"/>
                <a:gd name="connsiteY2" fmla="*/ 232132 h 299509"/>
                <a:gd name="connsiteX3" fmla="*/ 0 w 798897"/>
                <a:gd name="connsiteY3" fmla="*/ 299509 h 299509"/>
              </a:gdLst>
              <a:ahLst/>
              <a:cxnLst>
                <a:cxn ang="0">
                  <a:pos x="connsiteX0" y="connsiteY0"/>
                </a:cxn>
                <a:cxn ang="0">
                  <a:pos x="connsiteX1" y="connsiteY1"/>
                </a:cxn>
                <a:cxn ang="0">
                  <a:pos x="connsiteX2" y="connsiteY2"/>
                </a:cxn>
                <a:cxn ang="0">
                  <a:pos x="connsiteX3" y="connsiteY3"/>
                </a:cxn>
              </a:cxnLst>
              <a:rect l="l" t="t" r="r" b="b"/>
              <a:pathLst>
                <a:path w="798897" h="299509">
                  <a:moveTo>
                    <a:pt x="798897" y="20376"/>
                  </a:moveTo>
                  <a:cubicBezTo>
                    <a:pt x="701842" y="2729"/>
                    <a:pt x="604788" y="-14917"/>
                    <a:pt x="529390" y="20376"/>
                  </a:cubicBezTo>
                  <a:cubicBezTo>
                    <a:pt x="453992" y="55669"/>
                    <a:pt x="434742" y="185610"/>
                    <a:pt x="346510" y="232132"/>
                  </a:cubicBezTo>
                  <a:cubicBezTo>
                    <a:pt x="258278" y="278654"/>
                    <a:pt x="129139" y="289081"/>
                    <a:pt x="0" y="299509"/>
                  </a:cubicBezTo>
                </a:path>
              </a:pathLst>
            </a:cu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6" name="Group 115"/>
            <p:cNvGrpSpPr/>
            <p:nvPr/>
          </p:nvGrpSpPr>
          <p:grpSpPr>
            <a:xfrm>
              <a:off x="6637419" y="2062363"/>
              <a:ext cx="954107" cy="2317133"/>
              <a:chOff x="6637419" y="2062363"/>
              <a:chExt cx="954107" cy="2317133"/>
            </a:xfrm>
          </p:grpSpPr>
          <p:sp>
            <p:nvSpPr>
              <p:cNvPr id="119" name="Freeform 118"/>
              <p:cNvSpPr/>
              <p:nvPr/>
            </p:nvSpPr>
            <p:spPr>
              <a:xfrm>
                <a:off x="6934200" y="2298606"/>
                <a:ext cx="504029" cy="208089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254000" cap="rnd">
                <a:solidFill>
                  <a:schemeClr val="tx1">
                    <a:lumMod val="50000"/>
                  </a:schemeClr>
                </a:solidFill>
                <a:round/>
              </a:ln>
              <a:scene3d>
                <a:camera prst="orthographicFront"/>
                <a:lightRig rig="threePt" dir="t"/>
              </a:scene3d>
              <a:sp3d>
                <a:bevelT w="127000" h="1270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TextBox 119"/>
              <p:cNvSpPr txBox="1"/>
              <p:nvPr/>
            </p:nvSpPr>
            <p:spPr>
              <a:xfrm>
                <a:off x="6637419" y="2062363"/>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rPr>
                  <a:t>肉体</a:t>
                </a:r>
                <a:endParaRPr kumimoji="0" 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grpSp>
        <p:sp>
          <p:nvSpPr>
            <p:cNvPr id="117" name="Freeform 116"/>
            <p:cNvSpPr/>
            <p:nvPr/>
          </p:nvSpPr>
          <p:spPr>
            <a:xfrm>
              <a:off x="7458673" y="4442235"/>
              <a:ext cx="981777" cy="279133"/>
            </a:xfrm>
            <a:custGeom>
              <a:avLst/>
              <a:gdLst>
                <a:gd name="connsiteX0" fmla="*/ 0 w 981777"/>
                <a:gd name="connsiteY0" fmla="*/ 0 h 279133"/>
                <a:gd name="connsiteX1" fmla="*/ 288758 w 981777"/>
                <a:gd name="connsiteY1" fmla="*/ 144379 h 279133"/>
                <a:gd name="connsiteX2" fmla="*/ 856649 w 981777"/>
                <a:gd name="connsiteY2" fmla="*/ 192506 h 279133"/>
                <a:gd name="connsiteX3" fmla="*/ 981777 w 981777"/>
                <a:gd name="connsiteY3" fmla="*/ 279133 h 279133"/>
              </a:gdLst>
              <a:ahLst/>
              <a:cxnLst>
                <a:cxn ang="0">
                  <a:pos x="connsiteX0" y="connsiteY0"/>
                </a:cxn>
                <a:cxn ang="0">
                  <a:pos x="connsiteX1" y="connsiteY1"/>
                </a:cxn>
                <a:cxn ang="0">
                  <a:pos x="connsiteX2" y="connsiteY2"/>
                </a:cxn>
                <a:cxn ang="0">
                  <a:pos x="connsiteX3" y="connsiteY3"/>
                </a:cxn>
              </a:cxnLst>
              <a:rect l="l" t="t" r="r" b="b"/>
              <a:pathLst>
                <a:path w="981777" h="279133">
                  <a:moveTo>
                    <a:pt x="0" y="0"/>
                  </a:moveTo>
                  <a:cubicBezTo>
                    <a:pt x="72991" y="56147"/>
                    <a:pt x="145983" y="112295"/>
                    <a:pt x="288758" y="144379"/>
                  </a:cubicBezTo>
                  <a:cubicBezTo>
                    <a:pt x="431533" y="176463"/>
                    <a:pt x="741146" y="170047"/>
                    <a:pt x="856649" y="192506"/>
                  </a:cubicBezTo>
                  <a:cubicBezTo>
                    <a:pt x="972152" y="214965"/>
                    <a:pt x="976964" y="247049"/>
                    <a:pt x="981777" y="279133"/>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Freeform 117"/>
            <p:cNvSpPr/>
            <p:nvPr/>
          </p:nvSpPr>
          <p:spPr>
            <a:xfrm>
              <a:off x="6871381" y="4476644"/>
              <a:ext cx="516028" cy="529390"/>
            </a:xfrm>
            <a:custGeom>
              <a:avLst/>
              <a:gdLst>
                <a:gd name="connsiteX0" fmla="*/ 500513 w 516028"/>
                <a:gd name="connsiteY0" fmla="*/ 0 h 529390"/>
                <a:gd name="connsiteX1" fmla="*/ 471638 w 516028"/>
                <a:gd name="connsiteY1" fmla="*/ 288758 h 529390"/>
                <a:gd name="connsiteX2" fmla="*/ 125128 w 516028"/>
                <a:gd name="connsiteY2" fmla="*/ 394636 h 529390"/>
                <a:gd name="connsiteX3" fmla="*/ 0 w 516028"/>
                <a:gd name="connsiteY3" fmla="*/ 529390 h 529390"/>
              </a:gdLst>
              <a:ahLst/>
              <a:cxnLst>
                <a:cxn ang="0">
                  <a:pos x="connsiteX0" y="connsiteY0"/>
                </a:cxn>
                <a:cxn ang="0">
                  <a:pos x="connsiteX1" y="connsiteY1"/>
                </a:cxn>
                <a:cxn ang="0">
                  <a:pos x="connsiteX2" y="connsiteY2"/>
                </a:cxn>
                <a:cxn ang="0">
                  <a:pos x="connsiteX3" y="connsiteY3"/>
                </a:cxn>
              </a:cxnLst>
              <a:rect l="l" t="t" r="r" b="b"/>
              <a:pathLst>
                <a:path w="516028" h="529390">
                  <a:moveTo>
                    <a:pt x="500513" y="0"/>
                  </a:moveTo>
                  <a:cubicBezTo>
                    <a:pt x="517357" y="111492"/>
                    <a:pt x="534202" y="222985"/>
                    <a:pt x="471638" y="288758"/>
                  </a:cubicBezTo>
                  <a:cubicBezTo>
                    <a:pt x="409074" y="354531"/>
                    <a:pt x="203734" y="354531"/>
                    <a:pt x="125128" y="394636"/>
                  </a:cubicBezTo>
                  <a:cubicBezTo>
                    <a:pt x="46522" y="434741"/>
                    <a:pt x="23261" y="482065"/>
                    <a:pt x="0" y="52939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1" name="Freeform 120"/>
          <p:cNvSpPr/>
          <p:nvPr/>
        </p:nvSpPr>
        <p:spPr>
          <a:xfrm rot="10550135" flipH="1">
            <a:off x="7432877" y="1687896"/>
            <a:ext cx="671532"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FFFF0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TextBox 121"/>
          <p:cNvSpPr txBox="1"/>
          <p:nvPr/>
        </p:nvSpPr>
        <p:spPr>
          <a:xfrm>
            <a:off x="7538965" y="4199184"/>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3" name="TextBox 122"/>
          <p:cNvSpPr txBox="1"/>
          <p:nvPr/>
        </p:nvSpPr>
        <p:spPr>
          <a:xfrm rot="19567995">
            <a:off x="7272746" y="1975369"/>
            <a:ext cx="16209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（学业、成就）</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4" name="Freeform 123"/>
          <p:cNvSpPr/>
          <p:nvPr/>
        </p:nvSpPr>
        <p:spPr>
          <a:xfrm rot="16200000" flipH="1" flipV="1">
            <a:off x="7740769" y="2828487"/>
            <a:ext cx="357740" cy="85173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7030A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TextBox 124"/>
          <p:cNvSpPr txBox="1"/>
          <p:nvPr/>
        </p:nvSpPr>
        <p:spPr>
          <a:xfrm>
            <a:off x="6735235" y="435944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6" name="Freeform 125"/>
          <p:cNvSpPr/>
          <p:nvPr/>
        </p:nvSpPr>
        <p:spPr>
          <a:xfrm rot="17911580" flipH="1">
            <a:off x="6647252" y="2363840"/>
            <a:ext cx="345516"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0070C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TextBox 126"/>
          <p:cNvSpPr txBox="1"/>
          <p:nvPr/>
        </p:nvSpPr>
        <p:spPr>
          <a:xfrm>
            <a:off x="6352922" y="406841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8" name="TextBox 127"/>
          <p:cNvSpPr txBox="1"/>
          <p:nvPr/>
        </p:nvSpPr>
        <p:spPr>
          <a:xfrm rot="1445963">
            <a:off x="5813545" y="2919617"/>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（钱财）</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129" name="Picture 10" descr="Image result for crow no background"/>
          <p:cNvPicPr>
            <a:picLocks noChangeAspect="1" noChangeArrowheads="1"/>
          </p:cNvPicPr>
          <p:nvPr/>
        </p:nvPicPr>
        <p:blipFill>
          <a:blip r:embed="rId7" cstate="print">
            <a:duotone>
              <a:prstClr val="black"/>
              <a:srgbClr val="FFFF00">
                <a:tint val="45000"/>
                <a:satMod val="400000"/>
              </a:srgbClr>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912058" y="1121748"/>
            <a:ext cx="1193122" cy="79209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6" descr="Image result for crow no background"/>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7663" y="1960588"/>
            <a:ext cx="960446" cy="937636"/>
          </a:xfrm>
          <a:prstGeom prst="rect">
            <a:avLst/>
          </a:prstGeom>
          <a:noFill/>
          <a:extLst>
            <a:ext uri="{909E8E84-426E-40DD-AFC4-6F175D3DCCD1}">
              <a14:hiddenFill xmlns:a14="http://schemas.microsoft.com/office/drawing/2010/main">
                <a:solidFill>
                  <a:srgbClr val="FFFFFF"/>
                </a:solidFill>
              </a14:hiddenFill>
            </a:ext>
          </a:extLst>
        </p:spPr>
      </p:pic>
      <p:sp>
        <p:nvSpPr>
          <p:cNvPr id="131" name="Freeform 130"/>
          <p:cNvSpPr/>
          <p:nvPr/>
        </p:nvSpPr>
        <p:spPr>
          <a:xfrm rot="17052056">
            <a:off x="6466430" y="3325676"/>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2" name="Picture 10" descr="Image result for crow no background"/>
          <p:cNvPicPr>
            <a:picLocks noChangeAspect="1" noChangeArrowheads="1"/>
          </p:cNvPicPr>
          <p:nvPr/>
        </p:nvPicPr>
        <p:blipFill>
          <a:blip r:embed="rId10" cstate="print">
            <a:duotone>
              <a:prstClr val="black"/>
              <a:srgbClr val="FFFF00">
                <a:tint val="45000"/>
                <a:satMod val="400000"/>
              </a:srgbClr>
            </a:duotone>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315498" y="1251827"/>
            <a:ext cx="721601" cy="479059"/>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p:cNvSpPr txBox="1"/>
          <p:nvPr/>
        </p:nvSpPr>
        <p:spPr>
          <a:xfrm rot="21294553">
            <a:off x="7408985" y="2910674"/>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（男女关系）</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34" name="Freeform 133"/>
          <p:cNvSpPr/>
          <p:nvPr/>
        </p:nvSpPr>
        <p:spPr>
          <a:xfrm rot="17052056">
            <a:off x="7828367" y="3314083"/>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5" name="TextBox 134"/>
          <p:cNvSpPr txBox="1"/>
          <p:nvPr/>
        </p:nvSpPr>
        <p:spPr>
          <a:xfrm>
            <a:off x="7092283" y="2448434"/>
            <a:ext cx="3522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自</a:t>
            </a:r>
            <a:r>
              <a:rPr kumimoji="0" lang="zh-CN" altLang="en-US"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我</a:t>
            </a:r>
            <a:endParaRPr kumimoji="0" lang="en-US" altLang="zh-CN"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依靠</a:t>
            </a:r>
            <a:endParaRPr kumimoji="0" 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136" name="Picture 16" descr="Image result for crow no background"/>
          <p:cNvPicPr>
            <a:picLocks noChangeAspect="1" noChangeArrowheads="1"/>
          </p:cNvPicPr>
          <p:nvPr/>
        </p:nvPicPr>
        <p:blipFill>
          <a:blip r:embed="rId12" cstate="print">
            <a:lum bright="70000" contrast="-70000"/>
            <a:extLst>
              <a:ext uri="{28A0092B-C50C-407E-A947-70E740481C1C}">
                <a14:useLocalDpi xmlns:a14="http://schemas.microsoft.com/office/drawing/2010/main" val="0"/>
              </a:ext>
            </a:extLst>
          </a:blip>
          <a:srcRect/>
          <a:stretch>
            <a:fillRect/>
          </a:stretch>
        </p:blipFill>
        <p:spPr bwMode="auto">
          <a:xfrm>
            <a:off x="6531053" y="3294819"/>
            <a:ext cx="555099" cy="541916"/>
          </a:xfrm>
          <a:prstGeom prst="rect">
            <a:avLst/>
          </a:prstGeom>
          <a:noFill/>
          <a:extLst>
            <a:ext uri="{909E8E84-426E-40DD-AFC4-6F175D3DCCD1}">
              <a14:hiddenFill xmlns:a14="http://schemas.microsoft.com/office/drawing/2010/main">
                <a:solidFill>
                  <a:srgbClr val="FFFFFF"/>
                </a:solidFill>
              </a14:hiddenFill>
            </a:ext>
          </a:extLst>
        </p:spPr>
      </p:pic>
      <p:sp>
        <p:nvSpPr>
          <p:cNvPr id="137" name="TextBox 136"/>
          <p:cNvSpPr txBox="1"/>
          <p:nvPr/>
        </p:nvSpPr>
        <p:spPr>
          <a:xfrm>
            <a:off x="5533285" y="3564339"/>
            <a:ext cx="16209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希望别人</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也</a:t>
            </a:r>
            <a:r>
              <a:rPr kumimoji="0" lang="zh-CN" altLang="en-US" sz="1600" b="1" i="0" u="none" strike="noStrike" kern="1200" cap="none" spc="0" normalizeH="0" baseline="0" noProof="0" dirty="0" smtClean="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不好</a:t>
            </a:r>
            <a:endParaRPr kumimoji="0" 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38" name="Rectangle 137"/>
          <p:cNvSpPr/>
          <p:nvPr/>
        </p:nvSpPr>
        <p:spPr>
          <a:xfrm>
            <a:off x="7036368" y="2486932"/>
            <a:ext cx="495534" cy="1669964"/>
          </a:xfrm>
          <a:prstGeom prst="rect">
            <a:avLst/>
          </a:prstGeom>
          <a:noFill/>
          <a:ln w="73025">
            <a:solidFill>
              <a:schemeClr val="tx1"/>
            </a:solidFill>
          </a:ln>
          <a:effectLst>
            <a:glow rad="127000">
              <a:schemeClr val="bg2">
                <a:lumMod val="90000"/>
                <a:alpha val="7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532085" y="1114061"/>
            <a:ext cx="3504099" cy="784830"/>
          </a:xfrm>
          <a:prstGeom prst="rect">
            <a:avLst/>
          </a:prstGeom>
        </p:spPr>
        <p:txBody>
          <a:bodyPr wrap="square">
            <a:spAutoFit/>
          </a:bodyPr>
          <a:lstStyle/>
          <a:p>
            <a:pPr lvl="0">
              <a:spcAft>
                <a:spcPts val="1200"/>
              </a:spcAft>
              <a:defRPr/>
            </a:pP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创</a:t>
            </a:r>
            <a:r>
              <a:rPr lang="en-US" altLang="zh-CN"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3:4 </a:t>
            </a: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蛇对女人说：你们不一定死；</a:t>
            </a:r>
            <a:r>
              <a:rPr lang="en-US" altLang="zh-CN"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3:5 </a:t>
            </a: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因为　神知道，你们吃的日子眼睛就明亮了，你们便如神能知道善恶。</a:t>
            </a:r>
          </a:p>
        </p:txBody>
      </p:sp>
    </p:spTree>
    <p:extLst>
      <p:ext uri="{BB962C8B-B14F-4D97-AF65-F5344CB8AC3E}">
        <p14:creationId xmlns:p14="http://schemas.microsoft.com/office/powerpoint/2010/main" val="276711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par>
                                <p:cTn id="59" presetID="26" presetClass="emph" presetSubtype="0" repeatCount="indefinite" fill="hold" nodeType="withEffect">
                                  <p:stCondLst>
                                    <p:cond delay="0"/>
                                  </p:stCondLst>
                                  <p:childTnLst>
                                    <p:animEffect transition="out" filter="fade">
                                      <p:cBhvr>
                                        <p:cTn id="60" dur="1000" tmFilter="0, 0; .2, .5; .8, .5; 1, 0"/>
                                        <p:tgtEl>
                                          <p:spTgt spid="109">
                                            <p:txEl>
                                              <p:pRg st="0" end="0"/>
                                            </p:txEl>
                                          </p:spTgt>
                                        </p:tgtEl>
                                      </p:cBhvr>
                                    </p:animEffect>
                                    <p:animScale>
                                      <p:cBhvr>
                                        <p:cTn id="61" dur="500" autoRev="1" fill="hold"/>
                                        <p:tgtEl>
                                          <p:spTgt spid="109">
                                            <p:txEl>
                                              <p:pRg st="0" end="0"/>
                                            </p:txEl>
                                          </p:spTgt>
                                        </p:tgtEl>
                                      </p:cBhvr>
                                      <p:by x="105000" y="105000"/>
                                    </p:animScale>
                                  </p:childTnLst>
                                </p:cTn>
                              </p:par>
                              <p:par>
                                <p:cTn id="62" presetID="26" presetClass="emph" presetSubtype="0" repeatCount="indefinite" fill="hold" nodeType="withEffect">
                                  <p:stCondLst>
                                    <p:cond delay="0"/>
                                  </p:stCondLst>
                                  <p:childTnLst>
                                    <p:animEffect transition="out" filter="fade">
                                      <p:cBhvr>
                                        <p:cTn id="63" dur="1000" tmFilter="0, 0; .2, .5; .8, .5; 1, 0"/>
                                        <p:tgtEl>
                                          <p:spTgt spid="109">
                                            <p:txEl>
                                              <p:pRg st="1" end="1"/>
                                            </p:txEl>
                                          </p:spTgt>
                                        </p:tgtEl>
                                      </p:cBhvr>
                                    </p:animEffect>
                                    <p:animScale>
                                      <p:cBhvr>
                                        <p:cTn id="64" dur="500" autoRev="1" fill="hold"/>
                                        <p:tgtEl>
                                          <p:spTgt spid="109">
                                            <p:txEl>
                                              <p:pRg st="1" end="1"/>
                                            </p:txEl>
                                          </p:spTgt>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138"/>
                                        </p:tgtEl>
                                        <p:attrNameLst>
                                          <p:attrName>style.visibility</p:attrName>
                                        </p:attrNameLst>
                                      </p:cBhvr>
                                      <p:to>
                                        <p:strVal val="visible"/>
                                      </p:to>
                                    </p:set>
                                  </p:childTnLst>
                                </p:cTn>
                              </p:par>
                              <p:par>
                                <p:cTn id="73" presetID="26" presetClass="emph" presetSubtype="0" repeatCount="indefinite" fill="hold" nodeType="withEffect">
                                  <p:stCondLst>
                                    <p:cond delay="0"/>
                                  </p:stCondLst>
                                  <p:childTnLst>
                                    <p:animEffect transition="out" filter="fade">
                                      <p:cBhvr>
                                        <p:cTn id="74" dur="1000" tmFilter="0, 0; .2, .5; .8, .5; 1, 0"/>
                                        <p:tgtEl>
                                          <p:spTgt spid="135">
                                            <p:txEl>
                                              <p:pRg st="0" end="0"/>
                                            </p:txEl>
                                          </p:spTgt>
                                        </p:tgtEl>
                                      </p:cBhvr>
                                    </p:animEffect>
                                    <p:animScale>
                                      <p:cBhvr>
                                        <p:cTn id="75" dur="500" autoRev="1" fill="hold"/>
                                        <p:tgtEl>
                                          <p:spTgt spid="135">
                                            <p:txEl>
                                              <p:pRg st="0" end="0"/>
                                            </p:txEl>
                                          </p:spTgt>
                                        </p:tgtEl>
                                      </p:cBhvr>
                                      <p:by x="105000" y="105000"/>
                                    </p:animScale>
                                  </p:childTnLst>
                                </p:cTn>
                              </p:par>
                              <p:par>
                                <p:cTn id="76" presetID="26" presetClass="emph" presetSubtype="0" repeatCount="indefinite" fill="hold" nodeType="withEffect">
                                  <p:stCondLst>
                                    <p:cond delay="0"/>
                                  </p:stCondLst>
                                  <p:childTnLst>
                                    <p:animEffect transition="out" filter="fade">
                                      <p:cBhvr>
                                        <p:cTn id="77" dur="1000" tmFilter="0, 0; .2, .5; .8, .5; 1, 0"/>
                                        <p:tgtEl>
                                          <p:spTgt spid="135">
                                            <p:txEl>
                                              <p:pRg st="1" end="1"/>
                                            </p:txEl>
                                          </p:spTgt>
                                        </p:tgtEl>
                                      </p:cBhvr>
                                    </p:animEffect>
                                    <p:animScale>
                                      <p:cBhvr>
                                        <p:cTn id="78" dur="500" autoRev="1" fill="hold"/>
                                        <p:tgtEl>
                                          <p:spTgt spid="135">
                                            <p:txEl>
                                              <p:pRg st="1" end="1"/>
                                            </p:txEl>
                                          </p:spTgt>
                                        </p:tgtEl>
                                      </p:cBhvr>
                                      <p:by x="105000" y="105000"/>
                                    </p:animScale>
                                  </p:childTnLst>
                                </p:cTn>
                              </p:par>
                              <p:par>
                                <p:cTn id="79" presetID="26" presetClass="emph" presetSubtype="0" repeatCount="indefinite" fill="hold" grpId="0" nodeType="withEffect">
                                  <p:stCondLst>
                                    <p:cond delay="0"/>
                                  </p:stCondLst>
                                  <p:childTnLst>
                                    <p:animEffect transition="out" filter="fade">
                                      <p:cBhvr>
                                        <p:cTn id="80" dur="1000" tmFilter="0, 0; .2, .5; .8, .5; 1, 0"/>
                                        <p:tgtEl>
                                          <p:spTgt spid="138"/>
                                        </p:tgtEl>
                                      </p:cBhvr>
                                    </p:animEffect>
                                    <p:animScale>
                                      <p:cBhvr>
                                        <p:cTn id="81" dur="500" autoRev="1" fill="hold"/>
                                        <p:tgtEl>
                                          <p:spTgt spid="1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uiExpand="1" build="allAtOnce"/>
      <p:bldP spid="110" grpId="0" animBg="1"/>
      <p:bldP spid="111" grpId="0" animBg="1"/>
      <p:bldP spid="112" grpId="0" animBg="1"/>
      <p:bldP spid="113" grpId="0" animBg="1"/>
      <p:bldP spid="121" grpId="0" animBg="1"/>
      <p:bldP spid="122" grpId="0"/>
      <p:bldP spid="123" grpId="0"/>
      <p:bldP spid="124" grpId="0" animBg="1"/>
      <p:bldP spid="125" grpId="0"/>
      <p:bldP spid="126" grpId="0" animBg="1"/>
      <p:bldP spid="127" grpId="0"/>
      <p:bldP spid="128" grpId="0"/>
      <p:bldP spid="131" grpId="0" animBg="1"/>
      <p:bldP spid="133" grpId="0"/>
      <p:bldP spid="134" grpId="0" animBg="1"/>
      <p:bldP spid="135" grpId="0" uiExpand="1" build="allAtOnce"/>
      <p:bldP spid="137" grpId="0"/>
      <p:bldP spid="138" grpId="0" animBg="1"/>
      <p:bldP spid="138" grpId="1" animBg="1"/>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Freeform 4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7" name="TextBox 46"/>
          <p:cNvSpPr txBox="1"/>
          <p:nvPr/>
        </p:nvSpPr>
        <p:spPr>
          <a:xfrm>
            <a:off x="5576768" y="645352"/>
            <a:ext cx="326243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神与人之间应有的关系</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约</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17:17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求你用真理使他们成圣；你的道就是真理。</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17:18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你怎样差我到世上，我也照样差他们到世上。</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17:19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我为他们的缘故，自己分别为圣，叫他们也因真理成圣。</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17:20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我不但为这些人祈求，也为那些因他们的话信我的人祈求，</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17:21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使他们都</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合而为一。正如你父在我里面，我在你里面</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，使他们也在我们里面，叫世人可以信你差了我来。</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17:22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你所赐给我的荣耀，我已赐给他们，使他们</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合而为一</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，象我们</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合而为一</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3" name="Picture 2" descr="Abide in Christ – Sudan and South Sudan News Updates"/>
          <p:cNvPicPr>
            <a:picLocks noChangeAspect="1" noChangeArrowheads="1"/>
          </p:cNvPicPr>
          <p:nvPr/>
        </p:nvPicPr>
        <p:blipFill rotWithShape="1">
          <a:blip r:embed="rId7">
            <a:extLst>
              <a:ext uri="{28A0092B-C50C-407E-A947-70E740481C1C}">
                <a14:useLocalDpi xmlns:a14="http://schemas.microsoft.com/office/drawing/2010/main" val="0"/>
              </a:ext>
            </a:extLst>
          </a:blip>
          <a:srcRect t="2152" b="24515"/>
          <a:stretch/>
        </p:blipFill>
        <p:spPr bwMode="auto">
          <a:xfrm>
            <a:off x="5744024" y="3842687"/>
            <a:ext cx="2989951" cy="164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9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Freeform 4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7" name="TextBox 46"/>
          <p:cNvSpPr txBox="1"/>
          <p:nvPr/>
        </p:nvSpPr>
        <p:spPr>
          <a:xfrm>
            <a:off x="5576768" y="645352"/>
            <a:ext cx="326243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神与人之间应有的关系</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约</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17:23 </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我在他们里面，你在我里面，使他们完完全全的合而为一</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，叫世人知道你差了我来，也知道你</a:t>
            </a:r>
            <a:r>
              <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rPr>
              <a:t>爱</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他们如同</a:t>
            </a:r>
            <a:r>
              <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rPr>
              <a:t>爱</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我一样。</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17:24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父阿，我在那里，愿你所赐给我的人也同我在那里，叫他们看见你所赐给我的荣耀；因为创立世界以前，你已经</a:t>
            </a:r>
            <a:r>
              <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rPr>
              <a:t>爱</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我了。</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17:25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公义的父阿，世人未曾认识你，我却认识你；这些人也知道你差了我来。</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17:26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我已将你的名指示他们，还要指示他们，使你所</a:t>
            </a:r>
            <a:r>
              <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rPr>
              <a:t>爱</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我的</a:t>
            </a:r>
            <a:r>
              <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rPr>
              <a:t>爱</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在他们里面，我也在他们里面。</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3" name="Picture 2" descr="Abide in Christ – Sudan and South Sudan News Updates"/>
          <p:cNvPicPr>
            <a:picLocks noChangeAspect="1" noChangeArrowheads="1"/>
          </p:cNvPicPr>
          <p:nvPr/>
        </p:nvPicPr>
        <p:blipFill rotWithShape="1">
          <a:blip r:embed="rId7">
            <a:extLst>
              <a:ext uri="{28A0092B-C50C-407E-A947-70E740481C1C}">
                <a14:useLocalDpi xmlns:a14="http://schemas.microsoft.com/office/drawing/2010/main" val="0"/>
              </a:ext>
            </a:extLst>
          </a:blip>
          <a:srcRect t="2152" b="24515"/>
          <a:stretch/>
        </p:blipFill>
        <p:spPr bwMode="auto">
          <a:xfrm>
            <a:off x="5744024" y="3842687"/>
            <a:ext cx="2989951" cy="164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40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Freeform 4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7" name="TextBox 46"/>
          <p:cNvSpPr txBox="1"/>
          <p:nvPr/>
        </p:nvSpPr>
        <p:spPr>
          <a:xfrm>
            <a:off x="5638800" y="645352"/>
            <a:ext cx="326243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凭信望爱来到神的面前</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来</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10:19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弟兄们，我们既因耶稣的血得以坦然进入至圣所，</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10:20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是藉着他给我们开了一条又新又活的路，从幔子经过，这幔子就是他的身体。</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10:21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又有一位大祭司治理神的家！</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10:22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并我们心中天良的亏欠已经灑去，身体用清水洗净了，就当存着诚心和充足的</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信心</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来到神面前；</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10:23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也要坚守我们所承认的</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指望</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，不至摇动，因为那应许我们的是信实的。</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10:24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又要彼此相顾，激发</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爱心</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，勉励行善</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3" name="Picture 2" descr="Abide in Christ – Sudan and South Sudan News Updates"/>
          <p:cNvPicPr>
            <a:picLocks noChangeAspect="1" noChangeArrowheads="1"/>
          </p:cNvPicPr>
          <p:nvPr/>
        </p:nvPicPr>
        <p:blipFill rotWithShape="1">
          <a:blip r:embed="rId7">
            <a:extLst>
              <a:ext uri="{28A0092B-C50C-407E-A947-70E740481C1C}">
                <a14:useLocalDpi xmlns:a14="http://schemas.microsoft.com/office/drawing/2010/main" val="0"/>
              </a:ext>
            </a:extLst>
          </a:blip>
          <a:srcRect t="2152" b="24515"/>
          <a:stretch/>
        </p:blipFill>
        <p:spPr bwMode="auto">
          <a:xfrm>
            <a:off x="5744024" y="3842687"/>
            <a:ext cx="2989951" cy="164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52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47" name="TextBox 46"/>
          <p:cNvSpPr txBox="1"/>
          <p:nvPr/>
        </p:nvSpPr>
        <p:spPr>
          <a:xfrm>
            <a:off x="5342215" y="645352"/>
            <a:ext cx="38779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400" b="1" dirty="0" smtClean="0">
                <a:effectLst>
                  <a:glow rad="63500">
                    <a:prstClr val="white"/>
                  </a:glow>
                </a:effectLst>
                <a:latin typeface="Century Gothic" panose="020B0502020202020204"/>
              </a:rPr>
              <a:t>什么东西最破坏相爱合一？</a:t>
            </a:r>
            <a:endParaRPr kumimoji="0" lang="en-US" altLang="zh-CN" sz="2400" b="1" i="0" u="none" strike="noStrike" kern="1200" cap="none" spc="0" normalizeH="0" baseline="0" noProof="0" dirty="0" smtClean="0">
              <a:ln>
                <a:noFill/>
              </a:ln>
              <a:effectLst>
                <a:glow rad="63500">
                  <a:prstClr val="white"/>
                </a:glow>
              </a:effectLst>
              <a:uLnTx/>
              <a:uFillTx/>
              <a:latin typeface="Century Gothic" panose="020B0502020202020204"/>
            </a:endParaRPr>
          </a:p>
        </p:txBody>
      </p:sp>
      <p:sp>
        <p:nvSpPr>
          <p:cNvPr id="23" name="TextBox 22">
            <a:extLst>
              <a:ext uri="{FF2B5EF4-FFF2-40B4-BE49-F238E27FC236}">
                <a16:creationId xmlns:a16="http://schemas.microsoft.com/office/drawing/2014/main" id="{8056C833-F280-4A14-8033-CB04C5667627}"/>
              </a:ext>
            </a:extLst>
          </p:cNvPr>
          <p:cNvSpPr txBox="1"/>
          <p:nvPr/>
        </p:nvSpPr>
        <p:spPr>
          <a:xfrm>
            <a:off x="5489046" y="1104900"/>
            <a:ext cx="3453139" cy="240065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1200"/>
              </a:spcAft>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创</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3:1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耶和华　神所造的，唯有蛇比田野一切的活物更狡猾。蛇对女人说：　神岂是真说不许你们吃园中所有树上的果子么？</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女人对蛇说：园中树上的果子，我们可以吃，</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3:3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唯有园当中那棵树上的果子，　神曾说：你们不可吃，也不可摸，免得你们死。</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3:4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蛇对女人说：你们不一定死；</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因为　神知道，你们吃的日子眼睛就明亮了，你们便如神能知道善恶。</a:t>
            </a:r>
            <a:endParaRPr lang="en-US" altLang="zh-CN" sz="15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21"/>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26" name="Picture 2" descr="Love images wallpaper hd download - Wallsnap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773"/>
          <a:stretch/>
        </p:blipFill>
        <p:spPr bwMode="auto">
          <a:xfrm>
            <a:off x="7306216" y="3714814"/>
            <a:ext cx="1685384" cy="1880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My Dad Taught Me about Tithing | Blog | Shandon Baptist Church"/>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041"/>
          <a:stretch/>
        </p:blipFill>
        <p:spPr bwMode="auto">
          <a:xfrm>
            <a:off x="5463430" y="3714814"/>
            <a:ext cx="1842786" cy="188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9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23" name="TextBox 22">
            <a:extLst>
              <a:ext uri="{FF2B5EF4-FFF2-40B4-BE49-F238E27FC236}">
                <a16:creationId xmlns:a16="http://schemas.microsoft.com/office/drawing/2014/main" id="{8056C833-F280-4A14-8033-CB04C5667627}"/>
              </a:ext>
            </a:extLst>
          </p:cNvPr>
          <p:cNvSpPr txBox="1"/>
          <p:nvPr/>
        </p:nvSpPr>
        <p:spPr>
          <a:xfrm>
            <a:off x="5489046" y="1104900"/>
            <a:ext cx="3453139" cy="240065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1200"/>
              </a:spcAft>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创</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3:6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于是女人见那棵树的果子好作食物，也悦人的眼目，且是可喜爱的，能使人有智慧，就摘下果子来吃了，又</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给她丈</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夫</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她</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丈</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夫也吃了。</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3:7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他们二人的眼睛就明亮了，纔知道自己是赤身露体，便拿无花果树的叶子为自己编作裙子。</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3:8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天起了凉风，耶和华　神在园中行走。那人和他妻子听见　神的声音，就藏在园里的树木中，躲避耶和华　神的面</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lang="en-US" altLang="zh-CN" sz="15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21"/>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26" name="Picture 2" descr="Love images wallpaper hd download - Wallsnap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773"/>
          <a:stretch/>
        </p:blipFill>
        <p:spPr bwMode="auto">
          <a:xfrm>
            <a:off x="7306216" y="3714814"/>
            <a:ext cx="1685384" cy="1880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My Dad Taught Me about Tithing | Blog | Shandon Baptist Church"/>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041"/>
          <a:stretch/>
        </p:blipFill>
        <p:spPr bwMode="auto">
          <a:xfrm>
            <a:off x="5463430" y="3714814"/>
            <a:ext cx="1842786" cy="188061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342215" y="645352"/>
            <a:ext cx="38779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400" b="1" dirty="0" smtClean="0">
                <a:effectLst>
                  <a:glow rad="63500">
                    <a:prstClr val="white"/>
                  </a:glow>
                </a:effectLst>
                <a:latin typeface="Century Gothic" panose="020B0502020202020204"/>
              </a:rPr>
              <a:t>什么东西最破坏相爱合一？</a:t>
            </a:r>
            <a:endParaRPr kumimoji="0" lang="en-US" altLang="zh-CN" sz="2400" b="1" i="0" u="none" strike="noStrike" kern="1200" cap="none" spc="0" normalizeH="0" baseline="0" noProof="0" dirty="0" smtClean="0">
              <a:ln>
                <a:noFill/>
              </a:ln>
              <a:effectLst>
                <a:glow rad="63500">
                  <a:prstClr val="white"/>
                </a:glow>
              </a:effectLst>
              <a:uLnTx/>
              <a:uFillTx/>
              <a:latin typeface="Century Gothic" panose="020B0502020202020204"/>
            </a:endParaRPr>
          </a:p>
        </p:txBody>
      </p:sp>
    </p:spTree>
    <p:extLst>
      <p:ext uri="{BB962C8B-B14F-4D97-AF65-F5344CB8AC3E}">
        <p14:creationId xmlns:p14="http://schemas.microsoft.com/office/powerpoint/2010/main" val="3540586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192CEE-5900-482E-BE20-28652FF1739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3.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TM02892315[[fn=Wisp]]</Template>
  <TotalTime>30334</TotalTime>
  <Words>6128</Words>
  <Application>Microsoft Office PowerPoint</Application>
  <PresentationFormat>On-screen Show (16:10)</PresentationFormat>
  <Paragraphs>217</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Microsoft YaHei</vt:lpstr>
      <vt:lpstr>Microsoft YaHei</vt:lpstr>
      <vt:lpstr>幼圆</vt:lpstr>
      <vt:lpstr>Arial</vt:lpstr>
      <vt:lpstr>Calibri</vt:lpstr>
      <vt:lpstr>Century Gothic</vt:lpstr>
      <vt:lpstr>Lao UI</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1823</cp:revision>
  <dcterms:created xsi:type="dcterms:W3CDTF">2011-09-04T18:01:24Z</dcterms:created>
  <dcterms:modified xsi:type="dcterms:W3CDTF">2020-11-22T14:07:22Z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