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Lst>
  <p:notesMasterIdLst>
    <p:notesMasterId r:id="rId23"/>
  </p:notesMasterIdLst>
  <p:sldIdLst>
    <p:sldId id="256" r:id="rId5"/>
    <p:sldId id="760" r:id="rId6"/>
    <p:sldId id="759" r:id="rId7"/>
    <p:sldId id="781" r:id="rId8"/>
    <p:sldId id="770" r:id="rId9"/>
    <p:sldId id="782" r:id="rId10"/>
    <p:sldId id="766" r:id="rId11"/>
    <p:sldId id="767" r:id="rId12"/>
    <p:sldId id="768" r:id="rId13"/>
    <p:sldId id="771" r:id="rId14"/>
    <p:sldId id="772" r:id="rId15"/>
    <p:sldId id="773" r:id="rId16"/>
    <p:sldId id="774" r:id="rId17"/>
    <p:sldId id="748" r:id="rId18"/>
    <p:sldId id="780" r:id="rId19"/>
    <p:sldId id="776" r:id="rId20"/>
    <p:sldId id="777" r:id="rId21"/>
    <p:sldId id="778"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99"/>
    <a:srgbClr val="F9CFC3"/>
    <a:srgbClr val="00FFFF"/>
    <a:srgbClr val="090909"/>
    <a:srgbClr val="010101"/>
    <a:srgbClr val="FF9966"/>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B27A4-00F7-1653-DBB9-72F044DC49A5}" v="8" dt="2020-09-19T21:15:35.124"/>
    <p1510:client id="{997D0AD5-B928-3382-439C-08E53D490FC6}" v="14" dt="2020-09-19T20:32:03.449"/>
    <p1510:client id="{E32BA44F-AC82-9EF9-1C02-98F64F364A4B}" v="68" dt="2020-09-19T21:11:22.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9" autoAdjust="0"/>
    <p:restoredTop sz="94471" autoAdjust="0"/>
  </p:normalViewPr>
  <p:slideViewPr>
    <p:cSldViewPr>
      <p:cViewPr varScale="1">
        <p:scale>
          <a:sx n="90" d="100"/>
          <a:sy n="90" d="100"/>
        </p:scale>
        <p:origin x="588" y="44"/>
      </p:cViewPr>
      <p:guideLst>
        <p:guide orient="horz" pos="1800"/>
        <p:guide pos="2880"/>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o, Yan [CHEM]" userId="S::zhaoy@iastate.edu::47b33ac6-11ca-41e5-a097-be0101263cdd" providerId="AD" clId="Web-{487B27A4-00F7-1653-DBB9-72F044DC49A5}"/>
    <pc:docChg chg="delSld modSld">
      <pc:chgData name="Zhao, Yan [CHEM]" userId="S::zhaoy@iastate.edu::47b33ac6-11ca-41e5-a097-be0101263cdd" providerId="AD" clId="Web-{487B27A4-00F7-1653-DBB9-72F044DC49A5}" dt="2020-09-19T21:15:35.124" v="7"/>
      <pc:docMkLst>
        <pc:docMk/>
      </pc:docMkLst>
      <pc:sldChg chg="del">
        <pc:chgData name="Zhao, Yan [CHEM]" userId="S::zhaoy@iastate.edu::47b33ac6-11ca-41e5-a097-be0101263cdd" providerId="AD" clId="Web-{487B27A4-00F7-1653-DBB9-72F044DC49A5}" dt="2020-09-19T21:14:31.906" v="4"/>
        <pc:sldMkLst>
          <pc:docMk/>
          <pc:sldMk cId="1028341141" sldId="672"/>
        </pc:sldMkLst>
      </pc:sldChg>
      <pc:sldChg chg="del">
        <pc:chgData name="Zhao, Yan [CHEM]" userId="S::zhaoy@iastate.edu::47b33ac6-11ca-41e5-a097-be0101263cdd" providerId="AD" clId="Web-{487B27A4-00F7-1653-DBB9-72F044DC49A5}" dt="2020-09-19T21:14:30.062" v="3"/>
        <pc:sldMkLst>
          <pc:docMk/>
          <pc:sldMk cId="988214448" sldId="673"/>
        </pc:sldMkLst>
      </pc:sldChg>
      <pc:sldChg chg="del">
        <pc:chgData name="Zhao, Yan [CHEM]" userId="S::zhaoy@iastate.edu::47b33ac6-11ca-41e5-a097-be0101263cdd" providerId="AD" clId="Web-{487B27A4-00F7-1653-DBB9-72F044DC49A5}" dt="2020-09-19T21:13:53.203" v="0"/>
        <pc:sldMkLst>
          <pc:docMk/>
          <pc:sldMk cId="3860098387" sldId="677"/>
        </pc:sldMkLst>
      </pc:sldChg>
      <pc:sldChg chg="addSp delSp modSp delAnim">
        <pc:chgData name="Zhao, Yan [CHEM]" userId="S::zhaoy@iastate.edu::47b33ac6-11ca-41e5-a097-be0101263cdd" providerId="AD" clId="Web-{487B27A4-00F7-1653-DBB9-72F044DC49A5}" dt="2020-09-19T21:15:35.124" v="7"/>
        <pc:sldMkLst>
          <pc:docMk/>
          <pc:sldMk cId="112366164" sldId="678"/>
        </pc:sldMkLst>
        <pc:spChg chg="del mod">
          <ac:chgData name="Zhao, Yan [CHEM]" userId="S::zhaoy@iastate.edu::47b33ac6-11ca-41e5-a097-be0101263cdd" providerId="AD" clId="Web-{487B27A4-00F7-1653-DBB9-72F044DC49A5}" dt="2020-09-19T21:15:35.124" v="7"/>
          <ac:spMkLst>
            <pc:docMk/>
            <pc:sldMk cId="112366164" sldId="678"/>
            <ac:spMk id="2" creationId="{00000000-0000-0000-0000-000000000000}"/>
          </ac:spMkLst>
        </pc:spChg>
        <pc:spChg chg="add">
          <ac:chgData name="Zhao, Yan [CHEM]" userId="S::zhaoy@iastate.edu::47b33ac6-11ca-41e5-a097-be0101263cdd" providerId="AD" clId="Web-{487B27A4-00F7-1653-DBB9-72F044DC49A5}" dt="2020-09-19T21:14:21.984" v="2"/>
          <ac:spMkLst>
            <pc:docMk/>
            <pc:sldMk cId="112366164" sldId="678"/>
            <ac:spMk id="4" creationId="{8056C833-F280-4A14-8033-CB04C5667627}"/>
          </ac:spMkLst>
        </pc:spChg>
        <pc:spChg chg="del">
          <ac:chgData name="Zhao, Yan [CHEM]" userId="S::zhaoy@iastate.edu::47b33ac6-11ca-41e5-a097-be0101263cdd" providerId="AD" clId="Web-{487B27A4-00F7-1653-DBB9-72F044DC49A5}" dt="2020-09-19T21:14:21.406" v="1"/>
          <ac:spMkLst>
            <pc:docMk/>
            <pc:sldMk cId="112366164" sldId="678"/>
            <ac:spMk id="10" creationId="{1EBF4CA6-485A-4B67-B146-AEC9C7D71BE7}"/>
          </ac:spMkLst>
        </pc:spChg>
      </pc:sldChg>
    </pc:docChg>
  </pc:docChgLst>
  <pc:docChgLst>
    <pc:chgData name="Zhao, Yan [CHEM]" userId="S::zhaoy@iastate.edu::47b33ac6-11ca-41e5-a097-be0101263cdd" providerId="AD" clId="Web-{997D0AD5-B928-3382-439C-08E53D490FC6}"/>
    <pc:docChg chg="delSld modSld">
      <pc:chgData name="Zhao, Yan [CHEM]" userId="S::zhaoy@iastate.edu::47b33ac6-11ca-41e5-a097-be0101263cdd" providerId="AD" clId="Web-{997D0AD5-B928-3382-439C-08E53D490FC6}" dt="2020-09-19T20:32:03.449" v="13"/>
      <pc:docMkLst>
        <pc:docMk/>
      </pc:docMkLst>
      <pc:sldChg chg="del">
        <pc:chgData name="Zhao, Yan [CHEM]" userId="S::zhaoy@iastate.edu::47b33ac6-11ca-41e5-a097-be0101263cdd" providerId="AD" clId="Web-{997D0AD5-B928-3382-439C-08E53D490FC6}" dt="2020-09-19T20:31:15.558" v="0"/>
        <pc:sldMkLst>
          <pc:docMk/>
          <pc:sldMk cId="171544684" sldId="652"/>
        </pc:sldMkLst>
      </pc:sldChg>
      <pc:sldChg chg="modSp">
        <pc:chgData name="Zhao, Yan [CHEM]" userId="S::zhaoy@iastate.edu::47b33ac6-11ca-41e5-a097-be0101263cdd" providerId="AD" clId="Web-{997D0AD5-B928-3382-439C-08E53D490FC6}" dt="2020-09-19T20:31:47.996" v="7" actId="20577"/>
        <pc:sldMkLst>
          <pc:docMk/>
          <pc:sldMk cId="1949949762" sldId="654"/>
        </pc:sldMkLst>
        <pc:spChg chg="mod">
          <ac:chgData name="Zhao, Yan [CHEM]" userId="S::zhaoy@iastate.edu::47b33ac6-11ca-41e5-a097-be0101263cdd" providerId="AD" clId="Web-{997D0AD5-B928-3382-439C-08E53D490FC6}" dt="2020-09-19T20:31:47.996" v="7" actId="20577"/>
          <ac:spMkLst>
            <pc:docMk/>
            <pc:sldMk cId="1949949762" sldId="654"/>
            <ac:spMk id="10" creationId="{00000000-0000-0000-0000-000000000000}"/>
          </ac:spMkLst>
        </pc:spChg>
      </pc:sldChg>
      <pc:sldChg chg="modSp">
        <pc:chgData name="Zhao, Yan [CHEM]" userId="S::zhaoy@iastate.edu::47b33ac6-11ca-41e5-a097-be0101263cdd" providerId="AD" clId="Web-{997D0AD5-B928-3382-439C-08E53D490FC6}" dt="2020-09-19T20:31:59.183" v="11" actId="20577"/>
        <pc:sldMkLst>
          <pc:docMk/>
          <pc:sldMk cId="4926713" sldId="658"/>
        </pc:sldMkLst>
        <pc:spChg chg="mod">
          <ac:chgData name="Zhao, Yan [CHEM]" userId="S::zhaoy@iastate.edu::47b33ac6-11ca-41e5-a097-be0101263cdd" providerId="AD" clId="Web-{997D0AD5-B928-3382-439C-08E53D490FC6}" dt="2020-09-19T20:31:59.183" v="11" actId="20577"/>
          <ac:spMkLst>
            <pc:docMk/>
            <pc:sldMk cId="4926713" sldId="658"/>
            <ac:spMk id="24" creationId="{00000000-0000-0000-0000-000000000000}"/>
          </ac:spMkLst>
        </pc:spChg>
      </pc:sldChg>
      <pc:sldChg chg="del">
        <pc:chgData name="Zhao, Yan [CHEM]" userId="S::zhaoy@iastate.edu::47b33ac6-11ca-41e5-a097-be0101263cdd" providerId="AD" clId="Web-{997D0AD5-B928-3382-439C-08E53D490FC6}" dt="2020-09-19T20:32:03.449" v="13"/>
        <pc:sldMkLst>
          <pc:docMk/>
          <pc:sldMk cId="1281837531" sldId="660"/>
        </pc:sldMkLst>
      </pc:sldChg>
      <pc:sldChg chg="del">
        <pc:chgData name="Zhao, Yan [CHEM]" userId="S::zhaoy@iastate.edu::47b33ac6-11ca-41e5-a097-be0101263cdd" providerId="AD" clId="Web-{997D0AD5-B928-3382-439C-08E53D490FC6}" dt="2020-09-19T20:31:18.855" v="1"/>
        <pc:sldMkLst>
          <pc:docMk/>
          <pc:sldMk cId="1156046245" sldId="662"/>
        </pc:sldMkLst>
      </pc:sldChg>
      <pc:sldChg chg="del">
        <pc:chgData name="Zhao, Yan [CHEM]" userId="S::zhaoy@iastate.edu::47b33ac6-11ca-41e5-a097-be0101263cdd" providerId="AD" clId="Web-{997D0AD5-B928-3382-439C-08E53D490FC6}" dt="2020-09-19T20:31:20.558" v="2"/>
        <pc:sldMkLst>
          <pc:docMk/>
          <pc:sldMk cId="4241229604" sldId="663"/>
        </pc:sldMkLst>
      </pc:sldChg>
    </pc:docChg>
  </pc:docChgLst>
  <pc:docChgLst>
    <pc:chgData name="Yan Zhao" userId="47426263_tp_dropbox" providerId="OAuth2" clId="{807487EC-3CFB-8E4A-A477-B7F5CC5C50E1}"/>
    <pc:docChg chg="modSld">
      <pc:chgData name="Yan Zhao" userId="47426263_tp_dropbox" providerId="OAuth2" clId="{807487EC-3CFB-8E4A-A477-B7F5CC5C50E1}" dt="2020-09-06T17:18:00.436" v="0" actId="1076"/>
      <pc:docMkLst>
        <pc:docMk/>
      </pc:docMkLst>
      <pc:sldChg chg="modSp">
        <pc:chgData name="Yan Zhao" userId="47426263_tp_dropbox" providerId="OAuth2" clId="{807487EC-3CFB-8E4A-A477-B7F5CC5C50E1}" dt="2020-09-06T17:18:00.436" v="0" actId="1076"/>
        <pc:sldMkLst>
          <pc:docMk/>
          <pc:sldMk cId="990612125" sldId="614"/>
        </pc:sldMkLst>
        <pc:grpChg chg="mod">
          <ac:chgData name="Yan Zhao" userId="47426263_tp_dropbox" providerId="OAuth2" clId="{807487EC-3CFB-8E4A-A477-B7F5CC5C50E1}" dt="2020-09-06T17:18:00.436" v="0" actId="1076"/>
          <ac:grpSpMkLst>
            <pc:docMk/>
            <pc:sldMk cId="990612125" sldId="614"/>
            <ac:grpSpMk id="26" creationId="{00000000-0000-0000-0000-000000000000}"/>
          </ac:grpSpMkLst>
        </pc:grpChg>
      </pc:sldChg>
    </pc:docChg>
  </pc:docChgLst>
  <pc:docChgLst>
    <pc:chgData name="Zhao, Yan [CHEM]" userId="S::zhaoy@iastate.edu::47b33ac6-11ca-41e5-a097-be0101263cdd" providerId="AD" clId="Web-{E32BA44F-AC82-9EF9-1C02-98F64F364A4B}"/>
    <pc:docChg chg="addSld delSld modSld">
      <pc:chgData name="Zhao, Yan [CHEM]" userId="S::zhaoy@iastate.edu::47b33ac6-11ca-41e5-a097-be0101263cdd" providerId="AD" clId="Web-{E32BA44F-AC82-9EF9-1C02-98F64F364A4B}" dt="2020-09-19T21:11:22.677" v="67"/>
      <pc:docMkLst>
        <pc:docMk/>
      </pc:docMkLst>
      <pc:sldChg chg="del">
        <pc:chgData name="Zhao, Yan [CHEM]" userId="S::zhaoy@iastate.edu::47b33ac6-11ca-41e5-a097-be0101263cdd" providerId="AD" clId="Web-{E32BA44F-AC82-9EF9-1C02-98F64F364A4B}" dt="2020-09-19T21:06:07.382" v="0"/>
        <pc:sldMkLst>
          <pc:docMk/>
          <pc:sldMk cId="638864694" sldId="669"/>
        </pc:sldMkLst>
      </pc:sldChg>
      <pc:sldChg chg="del">
        <pc:chgData name="Zhao, Yan [CHEM]" userId="S::zhaoy@iastate.edu::47b33ac6-11ca-41e5-a097-be0101263cdd" providerId="AD" clId="Web-{E32BA44F-AC82-9EF9-1C02-98F64F364A4B}" dt="2020-09-19T21:06:09.585" v="1"/>
        <pc:sldMkLst>
          <pc:docMk/>
          <pc:sldMk cId="1562453625" sldId="670"/>
        </pc:sldMkLst>
      </pc:sldChg>
      <pc:sldChg chg="addSp delSp modSp addAnim delAnim">
        <pc:chgData name="Zhao, Yan [CHEM]" userId="S::zhaoy@iastate.edu::47b33ac6-11ca-41e5-a097-be0101263cdd" providerId="AD" clId="Web-{E32BA44F-AC82-9EF9-1C02-98F64F364A4B}" dt="2020-09-19T21:11:05.818" v="64"/>
        <pc:sldMkLst>
          <pc:docMk/>
          <pc:sldMk cId="2680440600" sldId="671"/>
        </pc:sldMkLst>
        <pc:spChg chg="add mod">
          <ac:chgData name="Zhao, Yan [CHEM]" userId="S::zhaoy@iastate.edu::47b33ac6-11ca-41e5-a097-be0101263cdd" providerId="AD" clId="Web-{E32BA44F-AC82-9EF9-1C02-98F64F364A4B}" dt="2020-09-19T21:09:03.693" v="34" actId="14100"/>
          <ac:spMkLst>
            <pc:docMk/>
            <pc:sldMk cId="2680440600" sldId="671"/>
            <ac:spMk id="8" creationId="{D169083B-F559-4967-9338-B50EA9EADB3A}"/>
          </ac:spMkLst>
        </pc:spChg>
        <pc:spChg chg="add mod">
          <ac:chgData name="Zhao, Yan [CHEM]" userId="S::zhaoy@iastate.edu::47b33ac6-11ca-41e5-a097-be0101263cdd" providerId="AD" clId="Web-{E32BA44F-AC82-9EF9-1C02-98F64F364A4B}" dt="2020-09-19T21:09:15.318" v="35" actId="14100"/>
          <ac:spMkLst>
            <pc:docMk/>
            <pc:sldMk cId="2680440600" sldId="671"/>
            <ac:spMk id="9" creationId="{DA3D7F30-38E8-4FEA-AB6E-B0436A8E06B8}"/>
          </ac:spMkLst>
        </pc:spChg>
        <pc:spChg chg="add">
          <ac:chgData name="Zhao, Yan [CHEM]" userId="S::zhaoy@iastate.edu::47b33ac6-11ca-41e5-a097-be0101263cdd" providerId="AD" clId="Web-{E32BA44F-AC82-9EF9-1C02-98F64F364A4B}" dt="2020-09-19T21:11:05.818" v="64"/>
          <ac:spMkLst>
            <pc:docMk/>
            <pc:sldMk cId="2680440600" sldId="671"/>
            <ac:spMk id="10" creationId="{1EBF4CA6-485A-4B67-B146-AEC9C7D71BE7}"/>
          </ac:spMkLst>
        </pc:spChg>
        <pc:spChg chg="del">
          <ac:chgData name="Zhao, Yan [CHEM]" userId="S::zhaoy@iastate.edu::47b33ac6-11ca-41e5-a097-be0101263cdd" providerId="AD" clId="Web-{E32BA44F-AC82-9EF9-1C02-98F64F364A4B}" dt="2020-09-19T21:06:36.506" v="2"/>
          <ac:spMkLst>
            <pc:docMk/>
            <pc:sldMk cId="2680440600" sldId="671"/>
            <ac:spMk id="13" creationId="{00000000-0000-0000-0000-000000000000}"/>
          </ac:spMkLst>
        </pc:spChg>
        <pc:spChg chg="del mod">
          <ac:chgData name="Zhao, Yan [CHEM]" userId="S::zhaoy@iastate.edu::47b33ac6-11ca-41e5-a097-be0101263cdd" providerId="AD" clId="Web-{E32BA44F-AC82-9EF9-1C02-98F64F364A4B}" dt="2020-09-19T21:07:49.475" v="13"/>
          <ac:spMkLst>
            <pc:docMk/>
            <pc:sldMk cId="2680440600" sldId="671"/>
            <ac:spMk id="19" creationId="{00000000-0000-0000-0000-000000000000}"/>
          </ac:spMkLst>
        </pc:spChg>
        <pc:picChg chg="mod">
          <ac:chgData name="Zhao, Yan [CHEM]" userId="S::zhaoy@iastate.edu::47b33ac6-11ca-41e5-a097-be0101263cdd" providerId="AD" clId="Web-{E32BA44F-AC82-9EF9-1C02-98F64F364A4B}" dt="2020-09-19T21:10:35.412" v="56" actId="1076"/>
          <ac:picMkLst>
            <pc:docMk/>
            <pc:sldMk cId="2680440600" sldId="671"/>
            <ac:picMk id="3" creationId="{00000000-0000-0000-0000-000000000000}"/>
          </ac:picMkLst>
        </pc:picChg>
        <pc:picChg chg="add del">
          <ac:chgData name="Zhao, Yan [CHEM]" userId="S::zhaoy@iastate.edu::47b33ac6-11ca-41e5-a097-be0101263cdd" providerId="AD" clId="Web-{E32BA44F-AC82-9EF9-1C02-98F64F364A4B}" dt="2020-09-19T21:09:50.927" v="36"/>
          <ac:picMkLst>
            <pc:docMk/>
            <pc:sldMk cId="2680440600" sldId="671"/>
            <ac:picMk id="4" creationId="{CF4E34C0-9702-4388-B58A-58843BD9BAD2}"/>
          </ac:picMkLst>
        </pc:picChg>
        <pc:picChg chg="add mod">
          <ac:chgData name="Zhao, Yan [CHEM]" userId="S::zhaoy@iastate.edu::47b33ac6-11ca-41e5-a097-be0101263cdd" providerId="AD" clId="Web-{E32BA44F-AC82-9EF9-1C02-98F64F364A4B}" dt="2020-09-19T21:10:32.818" v="55" actId="1076"/>
          <ac:picMkLst>
            <pc:docMk/>
            <pc:sldMk cId="2680440600" sldId="671"/>
            <ac:picMk id="5" creationId="{B2F033D6-EB76-4117-AF73-819765C86101}"/>
          </ac:picMkLst>
        </pc:picChg>
        <pc:picChg chg="add mod">
          <ac:chgData name="Zhao, Yan [CHEM]" userId="S::zhaoy@iastate.edu::47b33ac6-11ca-41e5-a097-be0101263cdd" providerId="AD" clId="Web-{E32BA44F-AC82-9EF9-1C02-98F64F364A4B}" dt="2020-09-19T21:10:45.896" v="61" actId="14100"/>
          <ac:picMkLst>
            <pc:docMk/>
            <pc:sldMk cId="2680440600" sldId="671"/>
            <ac:picMk id="6" creationId="{090A573E-CCBE-4AE9-A144-AA7C3018CE2A}"/>
          </ac:picMkLst>
        </pc:picChg>
        <pc:picChg chg="add mod">
          <ac:chgData name="Zhao, Yan [CHEM]" userId="S::zhaoy@iastate.edu::47b33ac6-11ca-41e5-a097-be0101263cdd" providerId="AD" clId="Web-{E32BA44F-AC82-9EF9-1C02-98F64F364A4B}" dt="2020-09-19T21:10:57.037" v="63" actId="1076"/>
          <ac:picMkLst>
            <pc:docMk/>
            <pc:sldMk cId="2680440600" sldId="671"/>
            <ac:picMk id="7" creationId="{182E6B49-592B-4C25-ABC0-D3200C2A5C53}"/>
          </ac:picMkLst>
        </pc:picChg>
      </pc:sldChg>
      <pc:sldChg chg="addSp delSp delAnim">
        <pc:chgData name="Zhao, Yan [CHEM]" userId="S::zhaoy@iastate.edu::47b33ac6-11ca-41e5-a097-be0101263cdd" providerId="AD" clId="Web-{E32BA44F-AC82-9EF9-1C02-98F64F364A4B}" dt="2020-09-19T21:11:22.677" v="67"/>
        <pc:sldMkLst>
          <pc:docMk/>
          <pc:sldMk cId="988214448" sldId="673"/>
        </pc:sldMkLst>
        <pc:spChg chg="add">
          <ac:chgData name="Zhao, Yan [CHEM]" userId="S::zhaoy@iastate.edu::47b33ac6-11ca-41e5-a097-be0101263cdd" providerId="AD" clId="Web-{E32BA44F-AC82-9EF9-1C02-98F64F364A4B}" dt="2020-09-19T21:11:22.677" v="67"/>
          <ac:spMkLst>
            <pc:docMk/>
            <pc:sldMk cId="988214448" sldId="673"/>
            <ac:spMk id="3" creationId="{B1F0BFC6-A446-4F11-8805-B507D23B16FB}"/>
          </ac:spMkLst>
        </pc:spChg>
        <pc:spChg chg="del">
          <ac:chgData name="Zhao, Yan [CHEM]" userId="S::zhaoy@iastate.edu::47b33ac6-11ca-41e5-a097-be0101263cdd" providerId="AD" clId="Web-{E32BA44F-AC82-9EF9-1C02-98F64F364A4B}" dt="2020-09-19T21:11:22.099" v="66"/>
          <ac:spMkLst>
            <pc:docMk/>
            <pc:sldMk cId="988214448" sldId="673"/>
            <ac:spMk id="13" creationId="{00000000-0000-0000-0000-000000000000}"/>
          </ac:spMkLst>
        </pc:spChg>
      </pc:sldChg>
      <pc:sldChg chg="del">
        <pc:chgData name="Zhao, Yan [CHEM]" userId="S::zhaoy@iastate.edu::47b33ac6-11ca-41e5-a097-be0101263cdd" providerId="AD" clId="Web-{E32BA44F-AC82-9EF9-1C02-98F64F364A4B}" dt="2020-09-19T21:07:15.100" v="10"/>
        <pc:sldMkLst>
          <pc:docMk/>
          <pc:sldMk cId="1421257576" sldId="674"/>
        </pc:sldMkLst>
      </pc:sldChg>
      <pc:sldChg chg="del">
        <pc:chgData name="Zhao, Yan [CHEM]" userId="S::zhaoy@iastate.edu::47b33ac6-11ca-41e5-a097-be0101263cdd" providerId="AD" clId="Web-{E32BA44F-AC82-9EF9-1C02-98F64F364A4B}" dt="2020-09-19T21:08:15.365" v="20"/>
        <pc:sldMkLst>
          <pc:docMk/>
          <pc:sldMk cId="1195320457" sldId="675"/>
        </pc:sldMkLst>
      </pc:sldChg>
      <pc:sldChg chg="del">
        <pc:chgData name="Zhao, Yan [CHEM]" userId="S::zhaoy@iastate.edu::47b33ac6-11ca-41e5-a097-be0101263cdd" providerId="AD" clId="Web-{E32BA44F-AC82-9EF9-1C02-98F64F364A4B}" dt="2020-09-19T21:08:06.600" v="19"/>
        <pc:sldMkLst>
          <pc:docMk/>
          <pc:sldMk cId="3384080933" sldId="676"/>
        </pc:sldMkLst>
      </pc:sldChg>
      <pc:sldChg chg="add replId">
        <pc:chgData name="Zhao, Yan [CHEM]" userId="S::zhaoy@iastate.edu::47b33ac6-11ca-41e5-a097-be0101263cdd" providerId="AD" clId="Web-{E32BA44F-AC82-9EF9-1C02-98F64F364A4B}" dt="2020-09-19T21:11:10.427" v="65"/>
        <pc:sldMkLst>
          <pc:docMk/>
          <pc:sldMk cId="112366164" sldId="6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11/15/2020</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40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3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42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10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832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08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70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8565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15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12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50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65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92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74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13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41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90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11/15/2020</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kumimoji="0" lang="en-US" altLang="zh-CN"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32</a:t>
            </a:r>
            <a:r>
              <a:rPr kumimoji="0" lang="zh-CN" altLang="en-US" sz="9600" b="1" i="0" u="none" strike="noStrike" kern="1200" cap="none" spc="0" normalizeH="0" baseline="0" noProof="0" dirty="0" smtClean="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86232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1:4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耶和华对何西阿说：给他起名叫耶斯列；因为再过片时，我必讨耶户</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家</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耶斯列就是　神栽种的意思</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在</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耶斯列杀人流血的罪，也必使以色列家的国灭绝。</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到那日，我必在耶斯</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列平</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原折断以色列的弓。</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歌篾又怀孕生了一个女儿，耶和华对何西阿说：给她起名叫罗路哈玛（就是不蒙怜悯的意思）；因为我必不再怜悯以色列家，决不赦免他们。</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我却要怜悯犹大家，使他们靠耶和华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他们的　神得救，不使他们靠弓、刀、争战、马匹，与马兵得救。</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4" name="Picture 2" descr="Gomer gave birth to three children. The eldest boy was called Jezreel (after the location where wicked King Ahab committed many murders and the evil Queen Jezebel died). – Slid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1689" y="4090290"/>
            <a:ext cx="1820330" cy="1365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n they had a girl named Loruhamah, which means ‘not-pitied.’ It meant that God would no longer have pity on His people if they continued their stubborn rebellion. – Slid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66646" y="4077590"/>
            <a:ext cx="1837264" cy="1377948"/>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8 Ways To Mend A Broken Heart – Waterford Whispers New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96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1:8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歌篾给罗路哈玛断奶以后，又怀孕生了一个儿子。</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耶和华说：给他起名叫罗阿米（就是非我民的意思）；因为你们不作我的子民，我也不作你们的神。</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然而，以色列的人数必如海沙，不可量，不可数。从前在甚么地方对他们说你们不是我的子民，将来在那里必对他们说你们是永生神的儿子。</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犹大人和以色列人必一同聚集，为自己立一个首领，从这地上去（或译：从被掳之地上来），因为耶斯列的日子必为大日。</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5" name="Picture 2" descr="Gomer conceived again and bore a third child, another little boy. And this child God named Loammi, ‘not-my-people,’ for God was saying, ‘you are not my people and I will not be your God.’ – Slid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9760" y="4077590"/>
            <a:ext cx="1849485" cy="1387114"/>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8 Ways To Mend A Broken Heart – Waterford Whispers N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8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16982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2:1 </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你们要称你们的弟兄为阿米</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就是我民的意思），称你们的姊妹为路哈玛（就是蒙怜悯的意思）。</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2:2 </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你们要与你们的母亲大大争辩；因为她不是我的妻子，我也不是她的丈夫。叫她除掉脸上的淫象和胸间的淫态，</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2:3 </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免得我剥她的衣服，使她赤体，与纔生的时候一样，使她如旷野，如乾旱之地，因渴而死。</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2:4 </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我必不怜悯她的儿女，因为他们是从淫乱而生的。</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4" name="Picture 4" descr="Gomer was not a faithful wife to Hosea and went off to live with another man. – Slid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4769" y="4077590"/>
            <a:ext cx="1849484" cy="138711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osea continued warning people of the judgment to come for God was going to send the Assyrians to make them slaves unless they turned back to Him. – Slid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4252" y="4077590"/>
            <a:ext cx="1849485" cy="138711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8 Ways To Mend A Broken Heart – Waterford Whispers New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16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他们的母亲行了淫乱，怀他们的母做了可羞耻的事，因为她说：我要随从所爱的</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；我</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的饼、水、羊毛、麻、油、酒都是他们给的。</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因此，我必用荆棘堵塞她的道，筑墙挡住她，使她找不着路。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她必追随所爱的，却追不上；她必寻找他们，却寻不见，便说：我要归回前夫，因我那时的光景比如今还好。</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她不知道是我给她五榖、新酒，和油，又加增她的金银；她却以此供奉（或译：制造）巴力</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4" name="Picture 4" descr="Gomer was not a faithful wife to Hosea and went off to live with another man. – Slid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4769" y="4077590"/>
            <a:ext cx="1849484" cy="138711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osea warned people to stop being unfaithful to God by worshipping false gods. He knew that God would need to punish them but there was hope. Israel would one day turn back to the God who loved her. Instead of ‘Not pitied,’ she would be called ‘Pitied’ and instead of ‘Not my people,’ she would be named ‘My people’ again. – Slid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4253" y="4077590"/>
            <a:ext cx="1849485" cy="138711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8 Ways To Mend A Broken Heart – Waterford Whispers New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77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47" name="TextBox 46"/>
          <p:cNvSpPr txBox="1"/>
          <p:nvPr/>
        </p:nvSpPr>
        <p:spPr>
          <a:xfrm>
            <a:off x="5342215" y="645352"/>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effectLst>
                  <a:glow rad="63500">
                    <a:prstClr val="white"/>
                  </a:glow>
                </a:effectLst>
                <a:latin typeface="Century Gothic" panose="020B0502020202020204"/>
              </a:rPr>
              <a:t>为什么我们难以放弃偶像？</a:t>
            </a:r>
            <a:endParaRPr kumimoji="0" lang="en-US" altLang="zh-CN" sz="2400" b="1" i="0" u="none" strike="noStrike" kern="1200" cap="none" spc="0" normalizeH="0" baseline="0" noProof="0" dirty="0" smtClean="0">
              <a:ln>
                <a:noFill/>
              </a:ln>
              <a:effectLst>
                <a:glow rad="63500">
                  <a:prstClr val="white"/>
                </a:glow>
              </a:effectLst>
              <a:uLnTx/>
              <a:uFillTx/>
              <a:latin typeface="Century Gothic" panose="020B0502020202020204"/>
            </a:endParaRPr>
          </a:p>
        </p:txBody>
      </p:sp>
      <p:sp>
        <p:nvSpPr>
          <p:cNvPr id="106" name="Rectangle 105"/>
          <p:cNvSpPr/>
          <p:nvPr/>
        </p:nvSpPr>
        <p:spPr>
          <a:xfrm>
            <a:off x="5463654" y="3953923"/>
            <a:ext cx="4572000" cy="369332"/>
          </a:xfrm>
          <a:prstGeom prst="rect">
            <a:avLst/>
          </a:prstGeom>
        </p:spPr>
        <p:txBody>
          <a:bodyPr>
            <a:spAutoFit/>
          </a:bodyPr>
          <a:lstStyle/>
          <a:p>
            <a:endParaRPr lang="en-US" dirty="0"/>
          </a:p>
        </p:txBody>
      </p:sp>
      <p:sp>
        <p:nvSpPr>
          <p:cNvPr id="107" name="Rectangle 106"/>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TextBox 108"/>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0" name="Freeform 109"/>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4" name="Group 113"/>
          <p:cNvGrpSpPr/>
          <p:nvPr/>
        </p:nvGrpSpPr>
        <p:grpSpPr>
          <a:xfrm>
            <a:off x="6370074" y="1795031"/>
            <a:ext cx="1972621" cy="2943671"/>
            <a:chOff x="6467829" y="2062363"/>
            <a:chExt cx="1972621" cy="2943671"/>
          </a:xfrm>
        </p:grpSpPr>
        <p:sp>
          <p:nvSpPr>
            <p:cNvPr id="115" name="Freeform 114"/>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6" name="Group 115"/>
            <p:cNvGrpSpPr/>
            <p:nvPr/>
          </p:nvGrpSpPr>
          <p:grpSpPr>
            <a:xfrm>
              <a:off x="6637419" y="2062363"/>
              <a:ext cx="954107" cy="2317133"/>
              <a:chOff x="6637419" y="2062363"/>
              <a:chExt cx="954107" cy="2317133"/>
            </a:xfrm>
          </p:grpSpPr>
          <p:sp>
            <p:nvSpPr>
              <p:cNvPr id="119" name="Freeform 118"/>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TextBox 119"/>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117" name="Freeform 116"/>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Freeform 117"/>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1" name="Freeform 120"/>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TextBox 121"/>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3" name="TextBox 122"/>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4" name="Freeform 123"/>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extBox 124"/>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6" name="Freeform 125"/>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TextBox 126"/>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8" name="TextBox 127"/>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29" name="Picture 10" descr="Image result for crow no background"/>
          <p:cNvPicPr>
            <a:picLocks noChangeAspect="1" noChangeArrowheads="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6" descr="Image result for crow no background"/>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131" name="Freeform 130"/>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2" name="Picture 10" descr="Image result for crow no background"/>
          <p:cNvPicPr>
            <a:picLocks noChangeAspect="1" noChangeArrowheads="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4" name="Freeform 133"/>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TextBox 134"/>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36" name="Picture 16" descr="Image result for crow no background"/>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8" name="Rectangle 137"/>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532085" y="1114061"/>
            <a:ext cx="3504099" cy="784830"/>
          </a:xfrm>
          <a:prstGeom prst="rect">
            <a:avLst/>
          </a:prstGeom>
        </p:spPr>
        <p:txBody>
          <a:bodyPr wrap="square">
            <a:spAutoFit/>
          </a:bodyPr>
          <a:lstStyle/>
          <a:p>
            <a:pPr lvl="0">
              <a:spcAft>
                <a:spcPts val="1200"/>
              </a:spcAft>
              <a:defRPr/>
            </a:pP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蛇对女人说：你们不一定死；</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
        <p:nvSpPr>
          <p:cNvPr id="53" name="Oval 52"/>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descr="8 Ways To Mend A Broken Heart – Waterford Whispers New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1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7"/>
                                        </p:tgtEl>
                                        <p:attrNameLst>
                                          <p:attrName>style.visibility</p:attrName>
                                        </p:attrNameLst>
                                      </p:cBhvr>
                                      <p:to>
                                        <p:strVal val="visible"/>
                                      </p:to>
                                    </p:set>
                                  </p:childTnLst>
                                </p:cTn>
                              </p:par>
                              <p:par>
                                <p:cTn id="59" presetID="26" presetClass="emph" presetSubtype="0" repeatCount="indefinite" fill="hold" nodeType="withEffect">
                                  <p:stCondLst>
                                    <p:cond delay="0"/>
                                  </p:stCondLst>
                                  <p:childTnLst>
                                    <p:animEffect transition="out" filter="fade">
                                      <p:cBhvr>
                                        <p:cTn id="60" dur="1000" tmFilter="0, 0; .2, .5; .8, .5; 1, 0"/>
                                        <p:tgtEl>
                                          <p:spTgt spid="109">
                                            <p:txEl>
                                              <p:pRg st="0" end="0"/>
                                            </p:txEl>
                                          </p:spTgt>
                                        </p:tgtEl>
                                      </p:cBhvr>
                                    </p:animEffect>
                                    <p:animScale>
                                      <p:cBhvr>
                                        <p:cTn id="61" dur="500" autoRev="1" fill="hold"/>
                                        <p:tgtEl>
                                          <p:spTgt spid="109">
                                            <p:txEl>
                                              <p:pRg st="0" end="0"/>
                                            </p:txEl>
                                          </p:spTgt>
                                        </p:tgtEl>
                                      </p:cBhvr>
                                      <p:by x="105000" y="105000"/>
                                    </p:animScale>
                                  </p:childTnLst>
                                </p:cTn>
                              </p:par>
                              <p:par>
                                <p:cTn id="62" presetID="26" presetClass="emph" presetSubtype="0" repeatCount="indefinite" fill="hold" nodeType="withEffect">
                                  <p:stCondLst>
                                    <p:cond delay="0"/>
                                  </p:stCondLst>
                                  <p:childTnLst>
                                    <p:animEffect transition="out" filter="fade">
                                      <p:cBhvr>
                                        <p:cTn id="63" dur="1000" tmFilter="0, 0; .2, .5; .8, .5; 1, 0"/>
                                        <p:tgtEl>
                                          <p:spTgt spid="109">
                                            <p:txEl>
                                              <p:pRg st="1" end="1"/>
                                            </p:txEl>
                                          </p:spTgt>
                                        </p:tgtEl>
                                      </p:cBhvr>
                                    </p:animEffect>
                                    <p:animScale>
                                      <p:cBhvr>
                                        <p:cTn id="64" dur="500" autoRev="1" fill="hold"/>
                                        <p:tgtEl>
                                          <p:spTgt spid="109">
                                            <p:txEl>
                                              <p:pRg st="1" end="1"/>
                                            </p:txEl>
                                          </p:spTgt>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par>
                                <p:cTn id="73" presetID="26" presetClass="emph" presetSubtype="0" repeatCount="indefinite" fill="hold" nodeType="withEffect">
                                  <p:stCondLst>
                                    <p:cond delay="0"/>
                                  </p:stCondLst>
                                  <p:childTnLst>
                                    <p:animEffect transition="out" filter="fade">
                                      <p:cBhvr>
                                        <p:cTn id="74" dur="1000" tmFilter="0, 0; .2, .5; .8, .5; 1, 0"/>
                                        <p:tgtEl>
                                          <p:spTgt spid="135">
                                            <p:txEl>
                                              <p:pRg st="0" end="0"/>
                                            </p:txEl>
                                          </p:spTgt>
                                        </p:tgtEl>
                                      </p:cBhvr>
                                    </p:animEffect>
                                    <p:animScale>
                                      <p:cBhvr>
                                        <p:cTn id="75" dur="500" autoRev="1" fill="hold"/>
                                        <p:tgtEl>
                                          <p:spTgt spid="135">
                                            <p:txEl>
                                              <p:pRg st="0" end="0"/>
                                            </p:txEl>
                                          </p:spTgt>
                                        </p:tgtEl>
                                      </p:cBhvr>
                                      <p:by x="105000" y="105000"/>
                                    </p:animScale>
                                  </p:childTnLst>
                                </p:cTn>
                              </p:par>
                              <p:par>
                                <p:cTn id="76" presetID="26" presetClass="emph" presetSubtype="0" repeatCount="indefinite" fill="hold" nodeType="withEffect">
                                  <p:stCondLst>
                                    <p:cond delay="0"/>
                                  </p:stCondLst>
                                  <p:childTnLst>
                                    <p:animEffect transition="out" filter="fade">
                                      <p:cBhvr>
                                        <p:cTn id="77" dur="1000" tmFilter="0, 0; .2, .5; .8, .5; 1, 0"/>
                                        <p:tgtEl>
                                          <p:spTgt spid="135">
                                            <p:txEl>
                                              <p:pRg st="1" end="1"/>
                                            </p:txEl>
                                          </p:spTgt>
                                        </p:tgtEl>
                                      </p:cBhvr>
                                    </p:animEffect>
                                    <p:animScale>
                                      <p:cBhvr>
                                        <p:cTn id="78" dur="500" autoRev="1" fill="hold"/>
                                        <p:tgtEl>
                                          <p:spTgt spid="135">
                                            <p:txEl>
                                              <p:pRg st="1" end="1"/>
                                            </p:txEl>
                                          </p:spTgt>
                                        </p:tgtEl>
                                      </p:cBhvr>
                                      <p:by x="105000" y="105000"/>
                                    </p:animScale>
                                  </p:childTnLst>
                                </p:cTn>
                              </p:par>
                              <p:par>
                                <p:cTn id="79" presetID="26" presetClass="emph" presetSubtype="0" repeatCount="indefinite" fill="hold" grpId="0" nodeType="withEffect">
                                  <p:stCondLst>
                                    <p:cond delay="0"/>
                                  </p:stCondLst>
                                  <p:childTnLst>
                                    <p:animEffect transition="out" filter="fade">
                                      <p:cBhvr>
                                        <p:cTn id="80" dur="1000" tmFilter="0, 0; .2, .5; .8, .5; 1, 0"/>
                                        <p:tgtEl>
                                          <p:spTgt spid="138"/>
                                        </p:tgtEl>
                                      </p:cBhvr>
                                    </p:animEffect>
                                    <p:animScale>
                                      <p:cBhvr>
                                        <p:cTn id="81" dur="500" autoRev="1" fill="hold"/>
                                        <p:tgtEl>
                                          <p:spTgt spid="1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uiExpand="1" build="allAtOnce"/>
      <p:bldP spid="110" grpId="0" animBg="1"/>
      <p:bldP spid="111" grpId="0" animBg="1"/>
      <p:bldP spid="112" grpId="0" animBg="1"/>
      <p:bldP spid="113" grpId="0" animBg="1"/>
      <p:bldP spid="121" grpId="0" animBg="1"/>
      <p:bldP spid="122" grpId="0"/>
      <p:bldP spid="123" grpId="0"/>
      <p:bldP spid="124" grpId="0" animBg="1"/>
      <p:bldP spid="125" grpId="0"/>
      <p:bldP spid="126" grpId="0" animBg="1"/>
      <p:bldP spid="127" grpId="0"/>
      <p:bldP spid="128" grpId="0"/>
      <p:bldP spid="131" grpId="0" animBg="1"/>
      <p:bldP spid="133" grpId="0"/>
      <p:bldP spid="134" grpId="0" animBg="1"/>
      <p:bldP spid="135" grpId="0" uiExpand="1" build="allAtOnce"/>
      <p:bldP spid="137" grpId="0"/>
      <p:bldP spid="138" grpId="0" animBg="1"/>
      <p:bldP spid="138" grpId="1" animBg="1"/>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 name="Group 1"/>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sp>
        <p:nvSpPr>
          <p:cNvPr id="47" name="TextBox 46"/>
          <p:cNvSpPr txBox="1"/>
          <p:nvPr/>
        </p:nvSpPr>
        <p:spPr>
          <a:xfrm>
            <a:off x="5029200" y="645352"/>
            <a:ext cx="4185761" cy="461665"/>
          </a:xfrm>
          <a:prstGeom prst="rect">
            <a:avLst/>
          </a:prstGeom>
          <a:noFill/>
        </p:spPr>
        <p:txBody>
          <a:bodyPr wrap="none" rtlCol="0">
            <a:spAutoFit/>
          </a:bodyPr>
          <a:lstStyle/>
          <a:p>
            <a:pPr lvl="0">
              <a:defRPr/>
            </a:pPr>
            <a:r>
              <a:rPr lang="zh-CN" altLang="en-US" sz="2400" b="1" dirty="0" smtClean="0">
                <a:solidFill>
                  <a:srgbClr val="00B050"/>
                </a:solidFill>
                <a:effectLst>
                  <a:glow rad="63500">
                    <a:prstClr val="white"/>
                  </a:glow>
                </a:effectLst>
                <a:latin typeface="Century Gothic" panose="020B0502020202020204"/>
              </a:rPr>
              <a:t>如果认识</a:t>
            </a:r>
            <a:r>
              <a:rPr lang="zh-CN" altLang="en-US" sz="2400" b="1" dirty="0" smtClean="0">
                <a:solidFill>
                  <a:srgbClr val="00B050"/>
                </a:solidFill>
                <a:effectLst>
                  <a:glow rad="63500">
                    <a:prstClr val="white"/>
                  </a:glow>
                </a:effectLst>
              </a:rPr>
              <a:t>偶</a:t>
            </a:r>
            <a:r>
              <a:rPr lang="zh-CN" altLang="en-US" sz="2400" b="1" dirty="0">
                <a:solidFill>
                  <a:srgbClr val="00B050"/>
                </a:solidFill>
                <a:effectLst>
                  <a:glow rad="63500">
                    <a:prstClr val="white"/>
                  </a:glow>
                </a:effectLst>
              </a:rPr>
              <a:t>像</a:t>
            </a:r>
            <a:r>
              <a:rPr lang="zh-CN" altLang="en-US" sz="2400" b="1" dirty="0" smtClean="0">
                <a:solidFill>
                  <a:srgbClr val="00B050"/>
                </a:solidFill>
                <a:effectLst>
                  <a:glow rad="63500">
                    <a:prstClr val="white"/>
                  </a:glow>
                </a:effectLst>
              </a:rPr>
              <a:t>是</a:t>
            </a:r>
            <a:r>
              <a:rPr lang="zh-CN" altLang="en-US" sz="2400" b="1" dirty="0">
                <a:solidFill>
                  <a:srgbClr val="00B050"/>
                </a:solidFill>
                <a:effectLst>
                  <a:glow rad="63500">
                    <a:prstClr val="white"/>
                  </a:glow>
                </a:effectLst>
              </a:rPr>
              <a:t>痛</a:t>
            </a:r>
            <a:r>
              <a:rPr lang="zh-CN" altLang="en-US" sz="2400" b="1" dirty="0" smtClean="0">
                <a:solidFill>
                  <a:srgbClr val="00B050"/>
                </a:solidFill>
                <a:effectLst>
                  <a:glow rad="63500">
                    <a:prstClr val="white"/>
                  </a:glow>
                </a:effectLst>
              </a:rPr>
              <a:t>苦</a:t>
            </a:r>
            <a:r>
              <a:rPr lang="zh-CN" altLang="en-US" sz="2400" b="1" dirty="0" smtClean="0">
                <a:solidFill>
                  <a:srgbClr val="00B050"/>
                </a:solidFill>
                <a:effectLst>
                  <a:glow rad="63500">
                    <a:prstClr val="white"/>
                  </a:glow>
                </a:effectLst>
                <a:latin typeface="Century Gothic" panose="020B0502020202020204"/>
              </a:rPr>
              <a:t>的</a:t>
            </a:r>
            <a:r>
              <a:rPr lang="zh-CN" altLang="en-US" sz="2400" b="1" dirty="0">
                <a:solidFill>
                  <a:srgbClr val="00B050"/>
                </a:solidFill>
                <a:effectLst>
                  <a:glow rad="63500">
                    <a:prstClr val="white"/>
                  </a:glow>
                </a:effectLst>
                <a:latin typeface="Century Gothic" panose="020B0502020202020204"/>
              </a:rPr>
              <a:t>制造者</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106" name="Rectangle 105"/>
          <p:cNvSpPr/>
          <p:nvPr/>
        </p:nvSpPr>
        <p:spPr>
          <a:xfrm>
            <a:off x="5463654" y="3953923"/>
            <a:ext cx="4572000" cy="369332"/>
          </a:xfrm>
          <a:prstGeom prst="rect">
            <a:avLst/>
          </a:prstGeom>
        </p:spPr>
        <p:txBody>
          <a:bodyPr>
            <a:spAutoFit/>
          </a:bodyPr>
          <a:lstStyle/>
          <a:p>
            <a:endParaRPr lang="en-US" dirty="0"/>
          </a:p>
        </p:txBody>
      </p:sp>
      <p:sp>
        <p:nvSpPr>
          <p:cNvPr id="107" name="Rectangle 106"/>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8" name="Oval 107"/>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TextBox 108"/>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10" name="Freeform 109"/>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110"/>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2" name="Freeform 111"/>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3" name="Freeform 112"/>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4" name="Group 113"/>
          <p:cNvGrpSpPr/>
          <p:nvPr/>
        </p:nvGrpSpPr>
        <p:grpSpPr>
          <a:xfrm>
            <a:off x="6370074" y="1795031"/>
            <a:ext cx="1972621" cy="2943671"/>
            <a:chOff x="6467829" y="2062363"/>
            <a:chExt cx="1972621" cy="2943671"/>
          </a:xfrm>
        </p:grpSpPr>
        <p:sp>
          <p:nvSpPr>
            <p:cNvPr id="115" name="Freeform 114"/>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6" name="Group 115"/>
            <p:cNvGrpSpPr/>
            <p:nvPr/>
          </p:nvGrpSpPr>
          <p:grpSpPr>
            <a:xfrm>
              <a:off x="6637419" y="2062363"/>
              <a:ext cx="954107" cy="2317133"/>
              <a:chOff x="6637419" y="2062363"/>
              <a:chExt cx="954107" cy="2317133"/>
            </a:xfrm>
          </p:grpSpPr>
          <p:sp>
            <p:nvSpPr>
              <p:cNvPr id="119" name="Freeform 118"/>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0" name="TextBox 119"/>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smtClean="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117" name="Freeform 116"/>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Freeform 117"/>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1" name="Freeform 120"/>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2" name="TextBox 121"/>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3" name="TextBox 122"/>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4" name="Freeform 123"/>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extBox 124"/>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6" name="Freeform 125"/>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7" name="TextBox 126"/>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28" name="TextBox 127"/>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29" name="Picture 10" descr="Image result for crow no background"/>
          <p:cNvPicPr>
            <a:picLocks noChangeAspect="1" noChangeArrowheads="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16" descr="Image result for crow no background"/>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131" name="Freeform 130"/>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2" name="Picture 10" descr="Image result for crow no background"/>
          <p:cNvPicPr>
            <a:picLocks noChangeAspect="1" noChangeArrowheads="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133" name="TextBox 132"/>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方法</a:t>
            </a:r>
            <a:r>
              <a:rPr kumimoji="0" lang="en-US" altLang="zh-CN"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4" name="Freeform 133"/>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5" name="TextBox 134"/>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a:t>
            </a:r>
            <a:r>
              <a:rPr kumimoji="0" lang="zh-CN" altLang="en-US"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我</a:t>
            </a:r>
            <a:endParaRPr kumimoji="0" lang="en-US" altLang="zh-CN" sz="2600" b="1" i="0" u="none" strike="noStrike" kern="1200" cap="none" spc="0" normalizeH="0" baseline="0" noProof="0" dirty="0" smtClean="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136" name="Picture 16" descr="Image result for crow no background"/>
          <p:cNvPicPr>
            <a:picLocks noChangeAspect="1" noChangeArrowheads="1"/>
          </p:cNvPicPr>
          <p:nvPr/>
        </p:nvPicPr>
        <p:blipFill>
          <a:blip r:embed="rId12"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137" name="TextBox 136"/>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smtClean="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smtClean="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138" name="Rectangle 137"/>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532085" y="1114061"/>
            <a:ext cx="3504099" cy="784830"/>
          </a:xfrm>
          <a:prstGeom prst="rect">
            <a:avLst/>
          </a:prstGeom>
        </p:spPr>
        <p:txBody>
          <a:bodyPr wrap="square">
            <a:spAutoFit/>
          </a:bodyPr>
          <a:lstStyle/>
          <a:p>
            <a:pPr lvl="0">
              <a:spcAft>
                <a:spcPts val="1200"/>
              </a:spcAft>
              <a:defRPr/>
            </a:pP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创</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蛇对女人说：你们不一定死；</a:t>
            </a:r>
            <a:r>
              <a:rPr lang="en-US" altLang="zh-CN"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effectLst>
                  <a:glow rad="63500">
                    <a:schemeClr val="tx1"/>
                  </a:glow>
                </a:effectLst>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
        <p:nvSpPr>
          <p:cNvPr id="53" name="Oval 52"/>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descr="8 Ways To Mend A Broken Heart – Waterford Whispers New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4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5">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26" presetClass="emph" presetSubtype="0" repeatCount="indefinite" fill="hold" nodeType="withEffect">
                                  <p:stCondLst>
                                    <p:cond delay="0"/>
                                  </p:stCondLst>
                                  <p:endCondLst>
                                    <p:cond evt="onNext" delay="0">
                                      <p:tgtEl>
                                        <p:sldTgt/>
                                      </p:tgtEl>
                                    </p:cond>
                                  </p:endCondLst>
                                  <p:childTnLst>
                                    <p:animEffect transition="out" filter="fade">
                                      <p:cBhvr>
                                        <p:cTn id="66" dur="1000" tmFilter="0, 0; .2, .5; .8, .5; 1, 0"/>
                                        <p:tgtEl>
                                          <p:spTgt spid="109">
                                            <p:txEl>
                                              <p:pRg st="0" end="0"/>
                                            </p:txEl>
                                          </p:spTgt>
                                        </p:tgtEl>
                                      </p:cBhvr>
                                    </p:animEffect>
                                    <p:animScale>
                                      <p:cBhvr>
                                        <p:cTn id="67" dur="500" autoRev="1" fill="hold"/>
                                        <p:tgtEl>
                                          <p:spTgt spid="109">
                                            <p:txEl>
                                              <p:pRg st="0" end="0"/>
                                            </p:txEl>
                                          </p:spTgt>
                                        </p:tgtEl>
                                      </p:cBhvr>
                                      <p:by x="105000" y="105000"/>
                                    </p:animScale>
                                  </p:childTnLst>
                                </p:cTn>
                              </p:par>
                              <p:par>
                                <p:cTn id="68" presetID="26" presetClass="emph" presetSubtype="0" repeatCount="indefinite" fill="hold" nodeType="withEffect">
                                  <p:stCondLst>
                                    <p:cond delay="0"/>
                                  </p:stCondLst>
                                  <p:endCondLst>
                                    <p:cond evt="onNext" delay="0">
                                      <p:tgtEl>
                                        <p:sldTgt/>
                                      </p:tgtEl>
                                    </p:cond>
                                  </p:endCondLst>
                                  <p:childTnLst>
                                    <p:animEffect transition="out" filter="fade">
                                      <p:cBhvr>
                                        <p:cTn id="69" dur="1000" tmFilter="0, 0; .2, .5; .8, .5; 1, 0"/>
                                        <p:tgtEl>
                                          <p:spTgt spid="109">
                                            <p:txEl>
                                              <p:pRg st="1" end="1"/>
                                            </p:txEl>
                                          </p:spTgt>
                                        </p:tgtEl>
                                      </p:cBhvr>
                                    </p:animEffect>
                                    <p:animScale>
                                      <p:cBhvr>
                                        <p:cTn id="70" dur="500" autoRev="1" fill="hold"/>
                                        <p:tgtEl>
                                          <p:spTgt spid="109">
                                            <p:txEl>
                                              <p:pRg st="1" end="1"/>
                                            </p:txEl>
                                          </p:spTgt>
                                        </p:tgtEl>
                                      </p:cBhvr>
                                      <p:by x="105000" y="105000"/>
                                    </p:animScale>
                                  </p:childTnLst>
                                </p:cTn>
                              </p:par>
                              <p:par>
                                <p:cTn id="71" presetID="26" presetClass="emph" presetSubtype="0" repeatCount="indefinite" fill="hold" nodeType="withEffect">
                                  <p:stCondLst>
                                    <p:cond delay="0"/>
                                  </p:stCondLst>
                                  <p:endCondLst>
                                    <p:cond evt="onNext" delay="0">
                                      <p:tgtEl>
                                        <p:sldTgt/>
                                      </p:tgtEl>
                                    </p:cond>
                                  </p:endCondLst>
                                  <p:childTnLst>
                                    <p:animEffect transition="out" filter="fade">
                                      <p:cBhvr>
                                        <p:cTn id="72" dur="1000" tmFilter="0, 0; .2, .5; .8, .5; 1, 0"/>
                                        <p:tgtEl>
                                          <p:spTgt spid="135">
                                            <p:txEl>
                                              <p:pRg st="0" end="0"/>
                                            </p:txEl>
                                          </p:spTgt>
                                        </p:tgtEl>
                                      </p:cBhvr>
                                    </p:animEffect>
                                    <p:animScale>
                                      <p:cBhvr>
                                        <p:cTn id="73" dur="500" autoRev="1" fill="hold"/>
                                        <p:tgtEl>
                                          <p:spTgt spid="135">
                                            <p:txEl>
                                              <p:pRg st="0" end="0"/>
                                            </p:txEl>
                                          </p:spTgt>
                                        </p:tgtEl>
                                      </p:cBhvr>
                                      <p:by x="105000" y="105000"/>
                                    </p:animScale>
                                  </p:childTnLst>
                                </p:cTn>
                              </p:par>
                              <p:par>
                                <p:cTn id="74" presetID="26" presetClass="emph" presetSubtype="0" repeatCount="indefinite" fill="hold" nodeType="withEffect">
                                  <p:stCondLst>
                                    <p:cond delay="0"/>
                                  </p:stCondLst>
                                  <p:endCondLst>
                                    <p:cond evt="onNext" delay="0">
                                      <p:tgtEl>
                                        <p:sldTgt/>
                                      </p:tgtEl>
                                    </p:cond>
                                  </p:endCondLst>
                                  <p:childTnLst>
                                    <p:animEffect transition="out" filter="fade">
                                      <p:cBhvr>
                                        <p:cTn id="75" dur="1000" tmFilter="0, 0; .2, .5; .8, .5; 1, 0"/>
                                        <p:tgtEl>
                                          <p:spTgt spid="135">
                                            <p:txEl>
                                              <p:pRg st="1" end="1"/>
                                            </p:txEl>
                                          </p:spTgt>
                                        </p:tgtEl>
                                      </p:cBhvr>
                                    </p:animEffect>
                                    <p:animScale>
                                      <p:cBhvr>
                                        <p:cTn id="76" dur="500" autoRev="1" fill="hold"/>
                                        <p:tgtEl>
                                          <p:spTgt spid="135">
                                            <p:txEl>
                                              <p:pRg st="1" end="1"/>
                                            </p:txEl>
                                          </p:spTgt>
                                        </p:tgtEl>
                                      </p:cBhvr>
                                      <p:by x="105000" y="105000"/>
                                    </p:animScale>
                                  </p:childTnLst>
                                </p:cTn>
                              </p:par>
                              <p:par>
                                <p:cTn id="77" presetID="26" presetClass="emph" presetSubtype="0" repeatCount="indefinite" fill="hold" grpId="0" nodeType="withEffect">
                                  <p:stCondLst>
                                    <p:cond delay="0"/>
                                  </p:stCondLst>
                                  <p:endCondLst>
                                    <p:cond evt="onNext" delay="0">
                                      <p:tgtEl>
                                        <p:sldTgt/>
                                      </p:tgtEl>
                                    </p:cond>
                                  </p:endCondLst>
                                  <p:childTnLst>
                                    <p:animEffect transition="out" filter="fade">
                                      <p:cBhvr>
                                        <p:cTn id="78" dur="1000" tmFilter="0, 0; .2, .5; .8, .5; 1, 0"/>
                                        <p:tgtEl>
                                          <p:spTgt spid="138"/>
                                        </p:tgtEl>
                                      </p:cBhvr>
                                    </p:animEffect>
                                    <p:animScale>
                                      <p:cBhvr>
                                        <p:cTn id="79" dur="500" autoRev="1" fill="hold"/>
                                        <p:tgtEl>
                                          <p:spTgt spid="13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31" presetClass="exit" presetSubtype="0" fill="hold" grpId="0" nodeType="clickEffect">
                                  <p:stCondLst>
                                    <p:cond delay="0"/>
                                  </p:stCondLst>
                                  <p:childTnLst>
                                    <p:anim calcmode="lin" valueType="num">
                                      <p:cBhvr>
                                        <p:cTn id="83" dur="1000"/>
                                        <p:tgtEl>
                                          <p:spTgt spid="53"/>
                                        </p:tgtEl>
                                        <p:attrNameLst>
                                          <p:attrName>ppt_w</p:attrName>
                                        </p:attrNameLst>
                                      </p:cBhvr>
                                      <p:tavLst>
                                        <p:tav tm="0">
                                          <p:val>
                                            <p:strVal val="ppt_w"/>
                                          </p:val>
                                        </p:tav>
                                        <p:tav tm="100000">
                                          <p:val>
                                            <p:fltVal val="0"/>
                                          </p:val>
                                        </p:tav>
                                      </p:tavLst>
                                    </p:anim>
                                    <p:anim calcmode="lin" valueType="num">
                                      <p:cBhvr>
                                        <p:cTn id="84" dur="1000"/>
                                        <p:tgtEl>
                                          <p:spTgt spid="53"/>
                                        </p:tgtEl>
                                        <p:attrNameLst>
                                          <p:attrName>ppt_h</p:attrName>
                                        </p:attrNameLst>
                                      </p:cBhvr>
                                      <p:tavLst>
                                        <p:tav tm="0">
                                          <p:val>
                                            <p:strVal val="ppt_h"/>
                                          </p:val>
                                        </p:tav>
                                        <p:tav tm="100000">
                                          <p:val>
                                            <p:fltVal val="0"/>
                                          </p:val>
                                        </p:tav>
                                      </p:tavLst>
                                    </p:anim>
                                    <p:anim calcmode="lin" valueType="num">
                                      <p:cBhvr>
                                        <p:cTn id="85" dur="1000"/>
                                        <p:tgtEl>
                                          <p:spTgt spid="53"/>
                                        </p:tgtEl>
                                        <p:attrNameLst>
                                          <p:attrName>style.rotation</p:attrName>
                                        </p:attrNameLst>
                                      </p:cBhvr>
                                      <p:tavLst>
                                        <p:tav tm="0">
                                          <p:val>
                                            <p:fltVal val="0"/>
                                          </p:val>
                                        </p:tav>
                                        <p:tav tm="100000">
                                          <p:val>
                                            <p:fltVal val="90"/>
                                          </p:val>
                                        </p:tav>
                                      </p:tavLst>
                                    </p:anim>
                                    <p:animEffect transition="out" filter="fade">
                                      <p:cBhvr>
                                        <p:cTn id="86" dur="1000"/>
                                        <p:tgtEl>
                                          <p:spTgt spid="53"/>
                                        </p:tgtEl>
                                      </p:cBhvr>
                                    </p:animEffect>
                                    <p:set>
                                      <p:cBhvr>
                                        <p:cTn id="87" dur="1" fill="hold">
                                          <p:stCondLst>
                                            <p:cond delay="999"/>
                                          </p:stCondLst>
                                        </p:cTn>
                                        <p:tgtEl>
                                          <p:spTgt spid="53"/>
                                        </p:tgtEl>
                                        <p:attrNameLst>
                                          <p:attrName>style.visibility</p:attrName>
                                        </p:attrNameLst>
                                      </p:cBhvr>
                                      <p:to>
                                        <p:strVal val="hidden"/>
                                      </p:to>
                                    </p:set>
                                  </p:childTnLst>
                                </p:cTn>
                              </p:par>
                              <p:par>
                                <p:cTn id="88" presetID="31" presetClass="exit" presetSubtype="0" fill="hold" nodeType="withEffect">
                                  <p:stCondLst>
                                    <p:cond delay="0"/>
                                  </p:stCondLst>
                                  <p:childTnLst>
                                    <p:anim calcmode="lin" valueType="num">
                                      <p:cBhvr>
                                        <p:cTn id="89" dur="1000"/>
                                        <p:tgtEl>
                                          <p:spTgt spid="54"/>
                                        </p:tgtEl>
                                        <p:attrNameLst>
                                          <p:attrName>ppt_w</p:attrName>
                                        </p:attrNameLst>
                                      </p:cBhvr>
                                      <p:tavLst>
                                        <p:tav tm="0">
                                          <p:val>
                                            <p:strVal val="ppt_w"/>
                                          </p:val>
                                        </p:tav>
                                        <p:tav tm="100000">
                                          <p:val>
                                            <p:fltVal val="0"/>
                                          </p:val>
                                        </p:tav>
                                      </p:tavLst>
                                    </p:anim>
                                    <p:anim calcmode="lin" valueType="num">
                                      <p:cBhvr>
                                        <p:cTn id="90" dur="1000"/>
                                        <p:tgtEl>
                                          <p:spTgt spid="54"/>
                                        </p:tgtEl>
                                        <p:attrNameLst>
                                          <p:attrName>ppt_h</p:attrName>
                                        </p:attrNameLst>
                                      </p:cBhvr>
                                      <p:tavLst>
                                        <p:tav tm="0">
                                          <p:val>
                                            <p:strVal val="ppt_h"/>
                                          </p:val>
                                        </p:tav>
                                        <p:tav tm="100000">
                                          <p:val>
                                            <p:fltVal val="0"/>
                                          </p:val>
                                        </p:tav>
                                      </p:tavLst>
                                    </p:anim>
                                    <p:anim calcmode="lin" valueType="num">
                                      <p:cBhvr>
                                        <p:cTn id="91" dur="1000"/>
                                        <p:tgtEl>
                                          <p:spTgt spid="54"/>
                                        </p:tgtEl>
                                        <p:attrNameLst>
                                          <p:attrName>style.rotation</p:attrName>
                                        </p:attrNameLst>
                                      </p:cBhvr>
                                      <p:tavLst>
                                        <p:tav tm="0">
                                          <p:val>
                                            <p:fltVal val="0"/>
                                          </p:val>
                                        </p:tav>
                                        <p:tav tm="100000">
                                          <p:val>
                                            <p:fltVal val="90"/>
                                          </p:val>
                                        </p:tav>
                                      </p:tavLst>
                                    </p:anim>
                                    <p:animEffect transition="out" filter="fade">
                                      <p:cBhvr>
                                        <p:cTn id="92" dur="1000"/>
                                        <p:tgtEl>
                                          <p:spTgt spid="54"/>
                                        </p:tgtEl>
                                      </p:cBhvr>
                                    </p:animEffect>
                                    <p:set>
                                      <p:cBhvr>
                                        <p:cTn id="93" dur="1" fill="hold">
                                          <p:stCondLst>
                                            <p:cond delay="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build="allAtOnce"/>
      <p:bldP spid="110" grpId="0" animBg="1"/>
      <p:bldP spid="111" grpId="0" animBg="1"/>
      <p:bldP spid="112" grpId="0" animBg="1"/>
      <p:bldP spid="113" grpId="0" animBg="1"/>
      <p:bldP spid="121" grpId="0" animBg="1"/>
      <p:bldP spid="122" grpId="0"/>
      <p:bldP spid="123" grpId="0"/>
      <p:bldP spid="124" grpId="0" animBg="1"/>
      <p:bldP spid="125" grpId="0"/>
      <p:bldP spid="126" grpId="0" animBg="1"/>
      <p:bldP spid="127" grpId="0"/>
      <p:bldP spid="128" grpId="0"/>
      <p:bldP spid="131" grpId="0" animBg="1"/>
      <p:bldP spid="133" grpId="0"/>
      <p:bldP spid="134" grpId="0" animBg="1"/>
      <p:bldP spid="135" grpId="0" build="allAtOnce"/>
      <p:bldP spid="137" grpId="0"/>
      <p:bldP spid="138" grpId="0" animBg="1"/>
      <p:bldP spid="138" grpId="1" animBg="1"/>
      <p:bldP spid="105" grpId="0"/>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6" name="Oval 45"/>
          <p:cNvSpPr/>
          <p:nvPr/>
        </p:nvSpPr>
        <p:spPr>
          <a:xfrm>
            <a:off x="26177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何</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2:14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后来我必劝导她，领她到旷野，对她说安慰的话。</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2:15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她从那里出来，我必赐她葡萄园，又赐她亚割谷作为指望的门。她必在那里应声（或译：歌唱），与幼年的日子一样，与从埃及地上来的时候相同。</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2:16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耶和华说：那日你必称呼我伊施（就是我夫的意思），不再称呼我巴力（就是我主的意思）；</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2:17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因为我必从我民的口中除掉诸巴力的名号，这名号不再题起</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2:18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当那日，我必为我的民，与田野的走兽和空中的飞鸟，并地上的昆虫立约；</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7170" name="Picture 2" descr="Gomer’s situation went from bad to worse. After going from man to man, she fell into the hands of a man who was unable to pay for her food and her clothing. Hosea heard about the miserable plight of his former wife. – Slid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6496" y="4081306"/>
            <a:ext cx="1837757" cy="13783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od told Hosea, ‘Although Gomer is loved by another man and is an adulteress, go and show your love to your wife again, Love her as the Lord loves the Israelites, though they turn to other gods.’ Hosea gave the man Gomer was living with 15 shekels of silver and some barley (the price of a slave) to release his wife. – Slid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4253" y="4077591"/>
            <a:ext cx="1842711" cy="138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73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6" name="Oval 45"/>
          <p:cNvSpPr/>
          <p:nvPr/>
        </p:nvSpPr>
        <p:spPr>
          <a:xfrm>
            <a:off x="26177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又</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必在国中折断弓刀，止息争战，使他们安然躺卧。</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我必聘你永远归我为妻，以仁义、公平、慈爱、怜悯聘你归我；</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2:20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也以诚实聘你归我，你就必认识我</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2:21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耶和华说：那日我必应允，我必应允天，天必应允地；</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地必应允五榖、新酒，和油，这些必应允耶斯列民。</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耶斯列就是　神栽种的意思</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〕2:23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我必将她种在这地。素不蒙怜悯的，我必怜悯；本非我民的，我必对他说：你是我的民；他必说：你是我的　神。</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5" name="Picture 2" descr="Gomer’s situation went from bad to worse. After going from man to man, she fell into the hands of a man who was unable to pay for her food and her clothing. Hosea heard about the miserable plight of his former wife. – Slid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6496" y="4081306"/>
            <a:ext cx="1837757" cy="13783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God told Hosea, ‘Although Gomer is loved by another man and is an adulteress, go and show your love to your wife again, Love her as the Lord loves the Israelites, though they turn to other gods.’ Hosea gave the man Gomer was living with 15 shekels of silver and some barley (the price of a slave) to release his wife. – Slid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4253" y="4077591"/>
            <a:ext cx="1842711" cy="138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7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6" name="Oval 45"/>
          <p:cNvSpPr/>
          <p:nvPr/>
        </p:nvSpPr>
        <p:spPr>
          <a:xfrm>
            <a:off x="26177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86232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何</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耶和华对我说：你再去爱一个淫妇，就是她情人所爱的；好象以色列人，虽然偏向别　神，喜爱葡萄饼，耶和华还是爱他们。</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我便用银子十五舍客勒，大麦一贺梅珥半，买她归我。</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我对她说：你当多日为我独居，不可行淫，不可归别人为妻，我向你也必这样。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以色列人也必多日独居，无君王，无首领，无祭祀，无柱象，无以弗得，无家中的神象。</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3:5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后来以色列人必归</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回，</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寻求他们的　神</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耶和华和他们的王大卫。在末后的日子，必以敬畏的心归向耶和华，领受他的恩惠。</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5" name="Picture 2" descr="Gomer’s situation went from bad to worse. After going from man to man, she fell into the hands of a man who was unable to pay for her food and her clothing. Hosea heard about the miserable plight of his former wife. – Slid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6496" y="4081306"/>
            <a:ext cx="1837757" cy="13783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God told Hosea, ‘Although Gomer is loved by another man and is an adulteress, go and show your love to your wife again, Love her as the Lord loves the Israelites, though they turn to other gods.’ Hosea gave the man Gomer was living with 15 shekels of silver and some barley (the price of a slave) to release his wife. – Slid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4253" y="4077591"/>
            <a:ext cx="1842711" cy="138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5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3" name="Group 2"/>
          <p:cNvGrpSpPr/>
          <p:nvPr/>
        </p:nvGrpSpPr>
        <p:grpSpPr>
          <a:xfrm>
            <a:off x="32952" y="2876400"/>
            <a:ext cx="5346417" cy="2856379"/>
            <a:chOff x="32952" y="2876400"/>
            <a:chExt cx="5346417" cy="2856379"/>
          </a:xfrm>
        </p:grpSpPr>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2" name="Group 1"/>
          <p:cNvGrpSpPr/>
          <p:nvPr/>
        </p:nvGrpSpPr>
        <p:grpSpPr>
          <a:xfrm>
            <a:off x="5321688" y="645352"/>
            <a:ext cx="3899632" cy="4969411"/>
            <a:chOff x="5321688" y="645352"/>
            <a:chExt cx="3899632" cy="4969411"/>
          </a:xfrm>
        </p:grpSpPr>
        <p:sp>
          <p:nvSpPr>
            <p:cNvPr id="47" name="TextBox 46"/>
            <p:cNvSpPr txBox="1"/>
            <p:nvPr/>
          </p:nvSpPr>
          <p:spPr>
            <a:xfrm>
              <a:off x="5486400" y="645352"/>
              <a:ext cx="35702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solidFill>
                    <a:srgbClr val="00B050"/>
                  </a:solidFill>
                  <a:effectLst>
                    <a:glow rad="63500">
                      <a:prstClr val="white"/>
                    </a:glow>
                  </a:effectLst>
                  <a:latin typeface="Century Gothic" panose="020B0502020202020204"/>
                </a:rPr>
                <a:t>先放弃天然人对爱的理解</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54" name="TextBox 53"/>
            <p:cNvSpPr txBox="1"/>
            <p:nvPr/>
          </p:nvSpPr>
          <p:spPr>
            <a:xfrm>
              <a:off x="5321688" y="1125807"/>
              <a:ext cx="3899632" cy="2585323"/>
            </a:xfrm>
            <a:prstGeom prst="rect">
              <a:avLst/>
            </a:prstGeom>
            <a:noFill/>
          </p:spPr>
          <p:txBody>
            <a:bodyPr wrap="square" rtlCol="0">
              <a:spAutoFit/>
            </a:bodyPr>
            <a:lstStyle/>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solidFill>
                    <a:srgbClr val="FF0000"/>
                  </a:solidFill>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你让我对自己可以感觉良好</a:t>
              </a:r>
              <a:endParaRPr kumimoji="0" lang="en-US" altLang="zh-CN" b="1" i="0" u="none" strike="noStrike" kern="1200" cap="none" spc="0" normalizeH="0" baseline="0" noProof="0" dirty="0" smtClean="0">
                <a:ln w="9525">
                  <a:noFill/>
                </a:ln>
                <a:solidFill>
                  <a:srgbClr val="FF0000"/>
                </a:solidFill>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你让我对自己的生命有新的认识</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我在你面前不需要伪装</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你帮助我对负面事物可以有不同的看法</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 typeface="+mj-lt"/>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你总有时间和我谈心里话</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你理解我</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你选择了我</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你让我觉得自己很特</a:t>
              </a:r>
              <a:r>
                <a:rPr lang="zh-CN" altLang="en-US" b="1" dirty="0" smtClean="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别</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22" name="Picture 2" descr="Image result for empty hear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761" r="7495"/>
            <a:stretch/>
          </p:blipFill>
          <p:spPr bwMode="auto">
            <a:xfrm>
              <a:off x="6144914" y="3729715"/>
              <a:ext cx="2493676" cy="1885048"/>
            </a:xfrm>
            <a:prstGeom prst="rect">
              <a:avLst/>
            </a:prstGeom>
            <a:ln>
              <a:noFill/>
            </a:ln>
            <a:effectLst/>
            <a:scene3d>
              <a:camera prst="orthographicFront"/>
              <a:lightRig rig="threePt" dir="t">
                <a:rot lat="0" lon="0" rev="2700000"/>
              </a:lightRig>
            </a:scene3d>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05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6" name="Oval 45"/>
          <p:cNvSpPr/>
          <p:nvPr/>
        </p:nvSpPr>
        <p:spPr>
          <a:xfrm>
            <a:off x="26177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5486400" y="645352"/>
            <a:ext cx="35702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2400" b="1" dirty="0" smtClean="0">
                <a:solidFill>
                  <a:srgbClr val="00B050"/>
                </a:solidFill>
                <a:effectLst>
                  <a:glow rad="63500">
                    <a:prstClr val="white"/>
                  </a:glow>
                </a:effectLst>
                <a:latin typeface="Century Gothic" panose="020B0502020202020204"/>
              </a:rPr>
              <a:t>先放弃天然人对爱的理解</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54" name="TextBox 53"/>
          <p:cNvSpPr txBox="1"/>
          <p:nvPr/>
        </p:nvSpPr>
        <p:spPr>
          <a:xfrm>
            <a:off x="5321688" y="1125807"/>
            <a:ext cx="3899632" cy="2585323"/>
          </a:xfrm>
          <a:prstGeom prst="rect">
            <a:avLst/>
          </a:prstGeom>
          <a:noFill/>
        </p:spPr>
        <p:txBody>
          <a:bodyPr wrap="square" rtlCol="0">
            <a:spAutoFit/>
          </a:bodyPr>
          <a:lstStyle/>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solidFill>
                  <a:srgbClr val="FF0000"/>
                </a:solidFill>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你让我对自己可以感觉良好</a:t>
            </a:r>
            <a:endParaRPr kumimoji="0" lang="en-US" altLang="zh-CN" b="1" i="0" u="none" strike="noStrike" kern="1200" cap="none" spc="0" normalizeH="0" baseline="0" noProof="0" dirty="0" smtClean="0">
              <a:ln w="9525">
                <a:noFill/>
              </a:ln>
              <a:solidFill>
                <a:srgbClr val="FF0000"/>
              </a:solidFill>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你让我对自己的生命有新的认识</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我在你面前不需要伪装</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marR="0" lvl="0" indent="-365760" algn="l" defTabSz="9144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rPr>
              <a:t>你帮助我对负面事物可以有不同的看法</a:t>
            </a:r>
            <a:endParaRPr kumimoji="0" lang="en-US" altLang="zh-CN" b="1" i="0" u="none" strike="noStrike" kern="1200" cap="none" spc="0" normalizeH="0" baseline="0" noProof="0" dirty="0" smtClean="0">
              <a:ln w="9525">
                <a:noFill/>
              </a:ln>
              <a:effectLst>
                <a:glow rad="63500">
                  <a:schemeClr val="bg1"/>
                </a:glow>
              </a:effectLst>
              <a:uLnTx/>
              <a:uFillTx/>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 typeface="+mj-lt"/>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你总有时间和我谈心里话</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你理解我</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你选择了我</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a:p>
            <a:pPr marL="365760" lvl="0" indent="-365760" defTabSz="914400">
              <a:buFontTx/>
              <a:buAutoNum type="arabicPeriod" startAt="5"/>
              <a:defRPr/>
            </a:pPr>
            <a:r>
              <a:rPr lang="zh-CN" altLang="en-US"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你让我觉得自己很特</a:t>
            </a:r>
            <a:r>
              <a:rPr lang="zh-CN" altLang="en-US" b="1" dirty="0" smtClean="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rPr>
              <a:t>别</a:t>
            </a:r>
            <a:endParaRPr lang="en-US" altLang="zh-CN" b="1" dirty="0">
              <a:ln w="9525">
                <a:noFill/>
              </a:ln>
              <a:effectLst>
                <a:glow rad="63500">
                  <a:schemeClr val="bg1"/>
                </a:glow>
              </a:effectLst>
              <a:latin typeface="Microsoft YaHei" panose="020B0503020204020204" pitchFamily="34" charset="-122"/>
              <a:ea typeface="Microsoft YaHei" panose="020B0503020204020204" pitchFamily="34" charset="-122"/>
              <a:cs typeface="Arial" panose="020B0604020202020204" pitchFamily="34" charset="0"/>
            </a:endParaRPr>
          </a:p>
        </p:txBody>
      </p:sp>
      <p:pic>
        <p:nvPicPr>
          <p:cNvPr id="22" name="Picture 2" descr="The Selfless Love of God – Hal Chaffee"/>
          <p:cNvPicPr>
            <a:picLocks noChangeAspect="1" noChangeArrowheads="1"/>
          </p:cNvPicPr>
          <p:nvPr/>
        </p:nvPicPr>
        <p:blipFill rotWithShape="1">
          <a:blip r:embed="rId7">
            <a:extLst>
              <a:ext uri="{28A0092B-C50C-407E-A947-70E740481C1C}">
                <a14:useLocalDpi xmlns:a14="http://schemas.microsoft.com/office/drawing/2010/main" val="0"/>
              </a:ext>
            </a:extLst>
          </a:blip>
          <a:srcRect l="12099" r="13304"/>
          <a:stretch/>
        </p:blipFill>
        <p:spPr bwMode="auto">
          <a:xfrm>
            <a:off x="5730273" y="3739036"/>
            <a:ext cx="3017453" cy="177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8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3:16</a:t>
            </a:r>
            <a:r>
              <a:rPr kumimoji="0" lang="zh-CN" altLang="en-US" sz="1750" b="1" i="0" u="none" strike="noStrike" kern="1200" cap="none" spc="0" normalizeH="0" baseline="0" noProof="0" dirty="0">
                <a:ln>
                  <a:noFill/>
                </a:ln>
                <a:solidFill>
                  <a:srgbClr val="FF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3:17 </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kumimoji="0" lang="en-US" altLang="zh-CN"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3:18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3:19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pic>
        <p:nvPicPr>
          <p:cNvPr id="2050" name="Picture 2" descr="A God of good things! A petition of great faith! A response of much more! -  Rhema Incense Devotio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504" y="3860352"/>
            <a:ext cx="3106336" cy="17484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父母溺爱孩子的危害溺爱孩子的7种错误方法-三好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797" y="1077507"/>
            <a:ext cx="3810003" cy="212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6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3:16</a:t>
            </a:r>
            <a:r>
              <a:rPr kumimoji="0" lang="zh-CN" altLang="en-US" sz="1750" b="1" i="0" u="none" strike="noStrike" kern="1200" cap="none" spc="0" normalizeH="0" baseline="0" noProof="0" dirty="0">
                <a:ln>
                  <a:noFill/>
                </a:ln>
                <a:solidFill>
                  <a:srgbClr val="FF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3:17 </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kumimoji="0" lang="en-US" altLang="zh-CN"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3:18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3:19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pic>
        <p:nvPicPr>
          <p:cNvPr id="2050" name="Picture 2" descr="A God of good things! A petition of great faith! A response of much more! -  Rhema Incense Devotio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504" y="3860352"/>
            <a:ext cx="3106336" cy="174842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170217" y="777032"/>
            <a:ext cx="3940998" cy="3070887"/>
            <a:chOff x="5170217" y="777032"/>
            <a:chExt cx="3940998" cy="3070887"/>
          </a:xfrm>
        </p:grpSpPr>
        <p:sp>
          <p:nvSpPr>
            <p:cNvPr id="22" name="TextBox 21"/>
            <p:cNvSpPr txBox="1"/>
            <p:nvPr/>
          </p:nvSpPr>
          <p:spPr>
            <a:xfrm>
              <a:off x="5170217" y="777032"/>
              <a:ext cx="2631548" cy="2292935"/>
            </a:xfrm>
            <a:prstGeom prst="rect">
              <a:avLst/>
            </a:prstGeom>
            <a:noFill/>
          </p:spPr>
          <p:txBody>
            <a:bodyPr wrap="square" rtlCol="0">
              <a:spAutoFit/>
            </a:bodyPr>
            <a:lstStyle/>
            <a:p>
              <a:pPr marL="365760" marR="0" lvl="0" indent="-365760"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smtClean="0">
                  <a:ln>
                    <a:noFill/>
                  </a:ln>
                  <a:solidFill>
                    <a:srgbClr val="FF0000"/>
                  </a:solidFill>
                  <a:effectLst>
                    <a:glow rad="63500">
                      <a:prstClr val="white"/>
                    </a:glow>
                  </a:effectLst>
                  <a:uLnTx/>
                  <a:uFillTx/>
                  <a:latin typeface="Century Gothic" panose="020B0502020202020204"/>
                  <a:cs typeface="+mn-cs"/>
                </a:rPr>
                <a:t>无</a:t>
              </a:r>
              <a:r>
                <a:rPr kumimoji="0" lang="zh-CN" altLang="en-US"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cs typeface="+mn-cs"/>
                </a:rPr>
                <a:t>条件的爱</a:t>
              </a:r>
              <a:r>
                <a:rPr kumimoji="0" lang="zh-CN" altLang="en-US" b="1" i="0" u="none" strike="noStrike" kern="1200" cap="none" spc="0" normalizeH="0" baseline="0" noProof="0" dirty="0">
                  <a:ln>
                    <a:noFill/>
                  </a:ln>
                  <a:solidFill>
                    <a:prstClr val="black"/>
                  </a:solidFill>
                  <a:effectLst>
                    <a:glow rad="63500">
                      <a:prstClr val="white"/>
                    </a:glow>
                  </a:effectLst>
                  <a:uLnTx/>
                  <a:uFillTx/>
                  <a:latin typeface="Century Gothic" panose="020B0502020202020204"/>
                  <a:cs typeface="+mn-cs"/>
                </a:rPr>
                <a:t>：带来信任、尊重和安全</a:t>
              </a:r>
              <a:r>
                <a:rPr kumimoji="0" lang="zh-CN" altLang="en-US"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rPr>
                <a:t>感</a:t>
              </a:r>
              <a:endParaRPr kumimoji="0" lang="en-US" altLang="zh-CN"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endParaRPr>
            </a:p>
            <a:p>
              <a:pPr marL="365760" marR="0" lvl="1" indent="-18288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500"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rPr>
                <a:t>会</a:t>
              </a:r>
              <a:r>
                <a:rPr kumimoji="0" lang="zh-CN" altLang="en-US" sz="1500" b="1" i="0" u="none" strike="noStrike" kern="1200" cap="none" spc="0" normalizeH="0" baseline="0" noProof="0" dirty="0">
                  <a:ln>
                    <a:noFill/>
                  </a:ln>
                  <a:solidFill>
                    <a:prstClr val="black"/>
                  </a:solidFill>
                  <a:effectLst>
                    <a:glow rad="63500">
                      <a:prstClr val="white"/>
                    </a:glow>
                  </a:effectLst>
                  <a:uLnTx/>
                  <a:uFillTx/>
                  <a:latin typeface="Century Gothic" panose="020B0502020202020204"/>
                  <a:cs typeface="+mn-cs"/>
                </a:rPr>
                <a:t>管孩子的最高境界是温柔但有边</a:t>
              </a:r>
              <a:r>
                <a:rPr kumimoji="0" lang="zh-CN" altLang="en-US" sz="1500"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rPr>
                <a:t>界</a:t>
              </a:r>
              <a:endParaRPr kumimoji="0" lang="en-US" altLang="zh-CN" sz="1500"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endParaRPr>
            </a:p>
            <a:p>
              <a:pPr marL="365760" marR="0" lvl="0" indent="-365760" algn="l" defTabSz="457200" rtl="0" eaLnBrk="1" fontAlgn="auto" latinLnBrk="0" hangingPunct="1">
                <a:lnSpc>
                  <a:spcPct val="100000"/>
                </a:lnSpc>
                <a:spcBef>
                  <a:spcPts val="600"/>
                </a:spcBef>
                <a:spcAft>
                  <a:spcPts val="0"/>
                </a:spcAft>
                <a:buClrTx/>
                <a:buSzTx/>
                <a:buFontTx/>
                <a:buAutoNum type="arabicPeriod"/>
                <a:tabLst/>
                <a:defRPr/>
              </a:pPr>
              <a:r>
                <a:rPr kumimoji="0" lang="zh-CN" altLang="en-US" b="1" i="0" u="none" strike="noStrike" kern="1200" cap="none" spc="0" normalizeH="0" baseline="0" noProof="0" dirty="0">
                  <a:ln>
                    <a:noFill/>
                  </a:ln>
                  <a:solidFill>
                    <a:prstClr val="black"/>
                  </a:solidFill>
                  <a:effectLst>
                    <a:glow rad="63500">
                      <a:prstClr val="white"/>
                    </a:glow>
                  </a:effectLst>
                  <a:uLnTx/>
                  <a:uFillTx/>
                  <a:latin typeface="Century Gothic" panose="020B0502020202020204"/>
                  <a:cs typeface="+mn-cs"/>
                </a:rPr>
                <a:t>价值感：决定孩子飞多</a:t>
              </a:r>
              <a:r>
                <a:rPr kumimoji="0" lang="zh-CN" altLang="en-US"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rPr>
                <a:t>高</a:t>
              </a:r>
              <a:endParaRPr kumimoji="0" lang="en-US" altLang="zh-CN"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endParaRPr>
            </a:p>
            <a:p>
              <a:pPr marL="365760" marR="0" lvl="0" indent="-365760" algn="l" defTabSz="457200" rtl="0" eaLnBrk="1" fontAlgn="auto" latinLnBrk="0" hangingPunct="1">
                <a:lnSpc>
                  <a:spcPct val="100000"/>
                </a:lnSpc>
                <a:spcBef>
                  <a:spcPts val="0"/>
                </a:spcBef>
                <a:spcAft>
                  <a:spcPts val="0"/>
                </a:spcAft>
                <a:buClrTx/>
                <a:buSzTx/>
                <a:buFontTx/>
                <a:buAutoNum type="arabicPeriod"/>
                <a:tabLst/>
                <a:defRPr/>
              </a:pPr>
              <a:r>
                <a:rPr kumimoji="0" lang="zh-CN" altLang="en-US" b="1" i="0" u="none" strike="noStrike" kern="1200" cap="none" spc="0" normalizeH="0" baseline="0" noProof="0" dirty="0">
                  <a:ln>
                    <a:noFill/>
                  </a:ln>
                  <a:solidFill>
                    <a:prstClr val="black"/>
                  </a:solidFill>
                  <a:effectLst>
                    <a:glow rad="63500">
                      <a:prstClr val="white"/>
                    </a:glow>
                  </a:effectLst>
                  <a:uLnTx/>
                  <a:uFillTx/>
                  <a:latin typeface="Century Gothic" panose="020B0502020202020204"/>
                  <a:cs typeface="+mn-cs"/>
                </a:rPr>
                <a:t>终身成长的心态：推动孩子不断进步</a:t>
              </a:r>
              <a:endParaRPr kumimoji="0" lang="zh-CN" altLang="en-US" b="1" i="0" u="none" strike="noStrike" kern="1200" cap="none" spc="0" normalizeH="0" baseline="0" noProof="0" dirty="0" smtClean="0">
                <a:ln>
                  <a:noFill/>
                </a:ln>
                <a:solidFill>
                  <a:prstClr val="black"/>
                </a:solidFill>
                <a:effectLst>
                  <a:glow rad="63500">
                    <a:prstClr val="white"/>
                  </a:glow>
                </a:effectLst>
                <a:uLnTx/>
                <a:uFillTx/>
                <a:latin typeface="Century Gothic" panose="020B0502020202020204"/>
                <a:cs typeface="+mn-cs"/>
              </a:endParaRPr>
            </a:p>
          </p:txBody>
        </p:sp>
        <p:sp>
          <p:nvSpPr>
            <p:cNvPr id="4" name="Rectangle 3"/>
            <p:cNvSpPr/>
            <p:nvPr/>
          </p:nvSpPr>
          <p:spPr>
            <a:xfrm>
              <a:off x="5545664" y="3140033"/>
              <a:ext cx="3369736"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https://medium.com/@renee.chen.cpa/%E8%87%AA%E6%88%91%E7%96%97%E6%84%88%E4%B9%8B-%E4%BA%B2%E5%AD%90%E5%85%B3%E7%B3%BB-29a92ce4152c</a:t>
              </a:r>
            </a:p>
          </p:txBody>
        </p:sp>
        <p:pic>
          <p:nvPicPr>
            <p:cNvPr id="21" name="Picture 4" descr="Image may contain: 1 person, tex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01765" y="876300"/>
              <a:ext cx="1309450" cy="2067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681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zh-CN" altLang="en-US"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3:16</a:t>
            </a:r>
            <a:r>
              <a:rPr kumimoji="0" lang="zh-CN" altLang="en-US" sz="1750" b="1" i="0" u="none" strike="noStrike" kern="1200" cap="none" spc="0" normalizeH="0" baseline="0" noProof="0" dirty="0">
                <a:ln>
                  <a:noFill/>
                </a:ln>
                <a:solidFill>
                  <a:srgbClr val="FF000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kumimoji="0" lang="en-US" altLang="zh-CN" sz="175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3:17 </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kumimoji="0" lang="en-US" altLang="zh-CN"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kumimoji="0" lang="zh-CN" altLang="en-US" sz="1750" b="1" i="0" u="none" strike="noStrike" kern="1200" cap="none" spc="0" normalizeH="0" baseline="0" noProof="0" dirty="0">
                <a:ln>
                  <a:noFill/>
                </a:ln>
                <a:solidFill>
                  <a:srgbClr val="0070C0"/>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3:18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kumimoji="0" lang="en-US" altLang="zh-CN"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3:19 </a:t>
            </a:r>
            <a:r>
              <a:rPr kumimoji="0" lang="zh-CN" altLang="en-US" sz="1750" b="1" i="0" u="none" strike="noStrike" kern="1200" cap="none" spc="0" normalizeH="0" baseline="0" noProof="0" dirty="0">
                <a:ln>
                  <a:noFill/>
                </a:ln>
                <a:solidFill>
                  <a:prstClr val="black"/>
                </a:solidFill>
                <a:effectLst>
                  <a:glow rad="63500">
                    <a:prstClr val="white"/>
                  </a:glow>
                </a:effectLst>
                <a:uLnTx/>
                <a:uFillTx/>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pic>
        <p:nvPicPr>
          <p:cNvPr id="2050" name="Picture 2" descr="A God of good things! A petition of great faith! A response of much more! -  Rhema Incense Devotion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504" y="3860352"/>
            <a:ext cx="3106336" cy="17484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257800" y="800100"/>
            <a:ext cx="3821383" cy="2816156"/>
          </a:xfrm>
          <a:prstGeom prst="rect">
            <a:avLst/>
          </a:prstGeom>
          <a:noFill/>
        </p:spPr>
        <p:txBody>
          <a:bodyPr wrap="square" rtlCol="0">
            <a:spAutoFit/>
          </a:bodyPr>
          <a:lstStyle/>
          <a:p>
            <a:pPr marL="365760" marR="0" lvl="0" indent="-365760" algn="l" defTabSz="457200" rtl="0" eaLnBrk="1" fontAlgn="auto" latinLnBrk="0" hangingPunct="1">
              <a:lnSpc>
                <a:spcPct val="100000"/>
              </a:lnSpc>
              <a:spcBef>
                <a:spcPts val="0"/>
              </a:spcBef>
              <a:spcAft>
                <a:spcPts val="600"/>
              </a:spcAft>
              <a:buClrTx/>
              <a:buSzTx/>
              <a:buFontTx/>
              <a:buAutoNum type="arabicPeriod"/>
              <a:tabLst/>
              <a:defRPr/>
            </a:pPr>
            <a:r>
              <a:rPr kumimoji="0" lang="zh-CN" altLang="en-US" b="1" i="0" u="none" strike="noStrike" kern="1200" cap="none" spc="0" normalizeH="0" baseline="0" noProof="0" dirty="0" smtClean="0">
                <a:ln>
                  <a:noFill/>
                </a:ln>
                <a:effectLst>
                  <a:glow rad="63500">
                    <a:prstClr val="white"/>
                  </a:glow>
                </a:effectLst>
                <a:uLnTx/>
                <a:uFillTx/>
                <a:latin typeface="Century Gothic" panose="020B0502020202020204"/>
                <a:cs typeface="+mn-cs"/>
              </a:rPr>
              <a:t>以孩子的长远好处为目标及指导原则，而不是一时的舒适</a:t>
            </a:r>
            <a:endParaRPr kumimoji="0" lang="en-US" altLang="zh-CN" b="1" i="0" u="none" strike="noStrike" kern="1200" cap="none" spc="0" normalizeH="0" baseline="0" noProof="0" dirty="0" smtClean="0">
              <a:ln>
                <a:noFill/>
              </a:ln>
              <a:effectLst>
                <a:glow rad="63500">
                  <a:prstClr val="white"/>
                </a:glow>
              </a:effectLst>
              <a:uLnTx/>
              <a:uFillTx/>
              <a:latin typeface="Century Gothic" panose="020B0502020202020204"/>
              <a:cs typeface="+mn-cs"/>
            </a:endParaRPr>
          </a:p>
          <a:p>
            <a:pPr marL="365760" lvl="0" indent="-365760">
              <a:spcAft>
                <a:spcPts val="600"/>
              </a:spcAft>
              <a:buFontTx/>
              <a:buAutoNum type="arabicPeriod"/>
              <a:defRPr/>
            </a:pPr>
            <a:r>
              <a:rPr lang="zh-CN" altLang="en-US" b="1" noProof="0" dirty="0" smtClean="0">
                <a:effectLst>
                  <a:glow rad="63500">
                    <a:prstClr val="white"/>
                  </a:glow>
                </a:effectLst>
                <a:latin typeface="Century Gothic" panose="020B0502020202020204"/>
              </a:rPr>
              <a:t>在孩子渐渐懂事的过程中让他们心里明白父母无条件的爱（总</a:t>
            </a:r>
            <a:r>
              <a:rPr lang="zh-CN" altLang="en-US" b="1" dirty="0">
                <a:effectLst>
                  <a:glow rad="63500">
                    <a:prstClr val="white"/>
                  </a:glow>
                </a:effectLst>
              </a:rPr>
              <a:t>是</a:t>
            </a:r>
            <a:r>
              <a:rPr lang="zh-CN" altLang="en-US" b="1" dirty="0" smtClean="0">
                <a:effectLst>
                  <a:glow rad="63500">
                    <a:prstClr val="white"/>
                  </a:glow>
                </a:effectLst>
              </a:rPr>
              <a:t>为他们的益处考虑）</a:t>
            </a:r>
            <a:endParaRPr lang="en-US" altLang="zh-CN" b="1" dirty="0" smtClean="0">
              <a:effectLst>
                <a:glow rad="63500">
                  <a:prstClr val="white"/>
                </a:glow>
              </a:effectLst>
            </a:endParaRPr>
          </a:p>
          <a:p>
            <a:pPr marL="365760" lvl="0" indent="-365760">
              <a:spcAft>
                <a:spcPts val="600"/>
              </a:spcAft>
              <a:buFontTx/>
              <a:buAutoNum type="arabicPeriod"/>
              <a:defRPr/>
            </a:pPr>
            <a:r>
              <a:rPr lang="zh-CN" altLang="en-US" b="1" dirty="0" smtClean="0">
                <a:effectLst>
                  <a:glow rad="63500">
                    <a:prstClr val="white"/>
                  </a:glow>
                </a:effectLst>
              </a:rPr>
              <a:t>从小在孩子心目中树立正当权威，以至于他们可以有正确的是非观</a:t>
            </a:r>
            <a:endParaRPr lang="en-US" altLang="zh-CN" b="1" dirty="0" smtClean="0">
              <a:effectLst>
                <a:glow rad="63500">
                  <a:prstClr val="white"/>
                </a:glow>
              </a:effectLst>
            </a:endParaRPr>
          </a:p>
          <a:p>
            <a:pPr marL="365760" lvl="0" indent="-365760">
              <a:spcAft>
                <a:spcPts val="600"/>
              </a:spcAft>
              <a:buFontTx/>
              <a:buAutoNum type="arabicPeriod"/>
              <a:defRPr/>
            </a:pPr>
            <a:r>
              <a:rPr lang="zh-CN" altLang="en-US" b="1" dirty="0" smtClean="0">
                <a:effectLst>
                  <a:glow rad="63500">
                    <a:prstClr val="white"/>
                  </a:glow>
                </a:effectLst>
              </a:rPr>
              <a:t>帮助孩子有一个健康的心灵，特别是在他们心智成长的阶段</a:t>
            </a:r>
            <a:endParaRPr lang="en-US" altLang="zh-CN" b="1" dirty="0" smtClean="0">
              <a:effectLst>
                <a:glow rad="63500">
                  <a:prstClr val="white"/>
                </a:glow>
              </a:effectLst>
            </a:endParaRPr>
          </a:p>
        </p:txBody>
      </p:sp>
    </p:spTree>
    <p:extLst>
      <p:ext uri="{BB962C8B-B14F-4D97-AF65-F5344CB8AC3E}">
        <p14:creationId xmlns:p14="http://schemas.microsoft.com/office/powerpoint/2010/main" val="6199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3" name="TextBox 22">
            <a:extLst>
              <a:ext uri="{FF2B5EF4-FFF2-40B4-BE49-F238E27FC236}">
                <a16:creationId xmlns:a16="http://schemas.microsoft.com/office/drawing/2014/main" id="{8056C833-F280-4A14-8033-CB04C5667627}"/>
              </a:ext>
            </a:extLst>
          </p:cNvPr>
          <p:cNvSpPr txBox="1"/>
          <p:nvPr/>
        </p:nvSpPr>
        <p:spPr>
          <a:xfrm>
            <a:off x="5489046" y="1192849"/>
            <a:ext cx="3453139" cy="240065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spcAft>
                <a:spcPts val="1200"/>
              </a:spcAft>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我又告诉你们，你们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祈求</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，就给你们；</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寻找</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，就寻见；</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叩门</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，就给你们开门。</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因为，凡祈求的，就得着；寻找的，就寻见；叩门的，就给他开门。</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你们中间作父亲的，谁有儿子求饼，反给他石头呢？求鱼，反拿蛇当鱼给他呢？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求鸡蛋，反给他蝎子呢？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11:13 </a:t>
            </a:r>
            <a:r>
              <a:rPr lang="zh-CN" altLang="en-US" sz="1500" b="1" dirty="0">
                <a:solidFill>
                  <a:srgbClr val="C00000"/>
                </a:solidFill>
                <a:latin typeface="Arial" panose="020B0604020202020204" pitchFamily="34" charset="0"/>
                <a:ea typeface="微软雅黑" panose="020B0503020204020204" pitchFamily="34" charset="-122"/>
                <a:cs typeface="Arial" panose="020B0604020202020204" pitchFamily="34" charset="0"/>
              </a:rPr>
              <a:t>你们虽然不好，尚且知道拿好东西给儿女；何况天父，岂不更将圣灵给求他的人么？</a:t>
            </a:r>
            <a:endParaRPr lang="en-US" altLang="zh-CN" sz="1500" b="1"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pic>
        <p:nvPicPr>
          <p:cNvPr id="2050" name="Picture 2" descr="A God of good things! A petition of great faith! A response of much more! -  Rhema Incense Devo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2504" y="3860352"/>
            <a:ext cx="3106336" cy="1748423"/>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21"/>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59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3" name="Freeform 42"/>
          <p:cNvSpPr/>
          <p:nvPr/>
        </p:nvSpPr>
        <p:spPr>
          <a:xfrm flipH="1">
            <a:off x="2223316" y="3168951"/>
            <a:ext cx="3017083" cy="2489835"/>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 name="connsiteX0" fmla="*/ 1948185 w 3017083"/>
              <a:gd name="connsiteY0" fmla="*/ 1849279 h 2489835"/>
              <a:gd name="connsiteX1" fmla="*/ 2225676 w 3017083"/>
              <a:gd name="connsiteY1" fmla="*/ 2409634 h 2489835"/>
              <a:gd name="connsiteX2" fmla="*/ 2930932 w 3017083"/>
              <a:gd name="connsiteY2" fmla="*/ 2418215 h 2489835"/>
              <a:gd name="connsiteX3" fmla="*/ 2964882 w 3017083"/>
              <a:gd name="connsiteY3" fmla="*/ 1770188 h 2489835"/>
              <a:gd name="connsiteX4" fmla="*/ 2563605 w 3017083"/>
              <a:gd name="connsiteY4" fmla="*/ 1360927 h 2489835"/>
              <a:gd name="connsiteX5" fmla="*/ 2130616 w 3017083"/>
              <a:gd name="connsiteY5" fmla="*/ 348260 h 2489835"/>
              <a:gd name="connsiteX6" fmla="*/ 188029 w 3017083"/>
              <a:gd name="connsiteY6" fmla="*/ 50474 h 2489835"/>
              <a:gd name="connsiteX7" fmla="*/ 161020 w 3017083"/>
              <a:gd name="connsiteY7" fmla="*/ 1283701 h 2489835"/>
              <a:gd name="connsiteX8" fmla="*/ 1239869 w 3017083"/>
              <a:gd name="connsiteY8" fmla="*/ 1370106 h 2489835"/>
              <a:gd name="connsiteX9" fmla="*/ 1948185 w 3017083"/>
              <a:gd name="connsiteY9" fmla="*/ 1849279 h 248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083" h="2489835">
                <a:moveTo>
                  <a:pt x="1948185" y="1849279"/>
                </a:moveTo>
                <a:cubicBezTo>
                  <a:pt x="2112486" y="2022534"/>
                  <a:pt x="2061885" y="2314811"/>
                  <a:pt x="2225676" y="2409634"/>
                </a:cubicBezTo>
                <a:cubicBezTo>
                  <a:pt x="2389467" y="2504457"/>
                  <a:pt x="2807731" y="2524789"/>
                  <a:pt x="2930932" y="2418215"/>
                </a:cubicBezTo>
                <a:cubicBezTo>
                  <a:pt x="3054133" y="2311641"/>
                  <a:pt x="3026103" y="1946403"/>
                  <a:pt x="2964882" y="1770188"/>
                </a:cubicBezTo>
                <a:cubicBezTo>
                  <a:pt x="2903661" y="1593973"/>
                  <a:pt x="2702649" y="1597915"/>
                  <a:pt x="2563605" y="1360927"/>
                </a:cubicBezTo>
                <a:cubicBezTo>
                  <a:pt x="2424561" y="1123939"/>
                  <a:pt x="2526545" y="566669"/>
                  <a:pt x="2130616" y="348260"/>
                </a:cubicBezTo>
                <a:cubicBezTo>
                  <a:pt x="1734687" y="129851"/>
                  <a:pt x="516295" y="-105433"/>
                  <a:pt x="188029" y="50474"/>
                </a:cubicBezTo>
                <a:cubicBezTo>
                  <a:pt x="-140237" y="206381"/>
                  <a:pt x="35332" y="1055493"/>
                  <a:pt x="161020" y="1283701"/>
                </a:cubicBezTo>
                <a:cubicBezTo>
                  <a:pt x="300885" y="1455202"/>
                  <a:pt x="942008" y="1275843"/>
                  <a:pt x="1239869" y="1370106"/>
                </a:cubicBezTo>
                <a:cubicBezTo>
                  <a:pt x="1537730" y="1464369"/>
                  <a:pt x="1783884" y="1676024"/>
                  <a:pt x="1948185" y="1849279"/>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6" name="Oval 45"/>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pic>
        <p:nvPicPr>
          <p:cNvPr id="2050" name="Picture 2" descr="A God of good things! A petition of great faith! A response of much more! -  Rhema Incense Devo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2504" y="3860352"/>
            <a:ext cx="3106336" cy="174842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路</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11:5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耶稣又说：你们中间谁有一个朋友半夜到他那里去，说：朋友！请借给我叁个饼；</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11:6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因为我有一个朋友行路，来到我这里，我没有甚么给他摆上。</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11:7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那人在里面回答说：不要搅扰我，门已经关闭，孩子们也同我在床上了，我不能起来给你。</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11:8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我告诉你们，虽不因他是朋友起来给他，但因他</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情词迫切的直求</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，就必起来照他所需用的给他。</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我又告诉你们，你们祈求，就给你们；寻找，就寻见；</a:t>
            </a:r>
            <a:r>
              <a:rPr lang="zh-CN" altLang="en-US" sz="1500" b="1" dirty="0">
                <a:solidFill>
                  <a:srgbClr val="0070C0"/>
                </a:solidFill>
                <a:latin typeface="Arial" panose="020B0604020202020204" pitchFamily="34" charset="0"/>
                <a:ea typeface="微软雅黑" panose="020B0503020204020204" pitchFamily="34" charset="-122"/>
                <a:cs typeface="Arial" panose="020B0604020202020204" pitchFamily="34" charset="0"/>
              </a:rPr>
              <a:t>叩门</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，就给你们开门。</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descr="8 Ways To Mend A Broken Heart – Waterford Whispers Ne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9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80">
                                          <p:stCondLst>
                                            <p:cond delay="0"/>
                                          </p:stCondLst>
                                        </p:cTn>
                                        <p:tgtEl>
                                          <p:spTgt spid="46"/>
                                        </p:tgtEl>
                                      </p:cBhvr>
                                    </p:animEffect>
                                    <p:anim calcmode="lin" valueType="num">
                                      <p:cBhvr>
                                        <p:cTn id="8"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3" dur="26">
                                          <p:stCondLst>
                                            <p:cond delay="650"/>
                                          </p:stCondLst>
                                        </p:cTn>
                                        <p:tgtEl>
                                          <p:spTgt spid="46"/>
                                        </p:tgtEl>
                                      </p:cBhvr>
                                      <p:to x="100000" y="60000"/>
                                    </p:animScale>
                                    <p:animScale>
                                      <p:cBhvr>
                                        <p:cTn id="14" dur="166" decel="50000">
                                          <p:stCondLst>
                                            <p:cond delay="676"/>
                                          </p:stCondLst>
                                        </p:cTn>
                                        <p:tgtEl>
                                          <p:spTgt spid="46"/>
                                        </p:tgtEl>
                                      </p:cBhvr>
                                      <p:to x="100000" y="100000"/>
                                    </p:animScale>
                                    <p:animScale>
                                      <p:cBhvr>
                                        <p:cTn id="15" dur="26">
                                          <p:stCondLst>
                                            <p:cond delay="1312"/>
                                          </p:stCondLst>
                                        </p:cTn>
                                        <p:tgtEl>
                                          <p:spTgt spid="46"/>
                                        </p:tgtEl>
                                      </p:cBhvr>
                                      <p:to x="100000" y="80000"/>
                                    </p:animScale>
                                    <p:animScale>
                                      <p:cBhvr>
                                        <p:cTn id="16" dur="166" decel="50000">
                                          <p:stCondLst>
                                            <p:cond delay="1338"/>
                                          </p:stCondLst>
                                        </p:cTn>
                                        <p:tgtEl>
                                          <p:spTgt spid="46"/>
                                        </p:tgtEl>
                                      </p:cBhvr>
                                      <p:to x="100000" y="100000"/>
                                    </p:animScale>
                                    <p:animScale>
                                      <p:cBhvr>
                                        <p:cTn id="17" dur="26">
                                          <p:stCondLst>
                                            <p:cond delay="1642"/>
                                          </p:stCondLst>
                                        </p:cTn>
                                        <p:tgtEl>
                                          <p:spTgt spid="46"/>
                                        </p:tgtEl>
                                      </p:cBhvr>
                                      <p:to x="100000" y="90000"/>
                                    </p:animScale>
                                    <p:animScale>
                                      <p:cBhvr>
                                        <p:cTn id="18" dur="166" decel="50000">
                                          <p:stCondLst>
                                            <p:cond delay="1668"/>
                                          </p:stCondLst>
                                        </p:cTn>
                                        <p:tgtEl>
                                          <p:spTgt spid="46"/>
                                        </p:tgtEl>
                                      </p:cBhvr>
                                      <p:to x="100000" y="100000"/>
                                    </p:animScale>
                                    <p:animScale>
                                      <p:cBhvr>
                                        <p:cTn id="19" dur="26">
                                          <p:stCondLst>
                                            <p:cond delay="1808"/>
                                          </p:stCondLst>
                                        </p:cTn>
                                        <p:tgtEl>
                                          <p:spTgt spid="46"/>
                                        </p:tgtEl>
                                      </p:cBhvr>
                                      <p:to x="100000" y="95000"/>
                                    </p:animScale>
                                    <p:animScale>
                                      <p:cBhvr>
                                        <p:cTn id="20" dur="166" decel="50000">
                                          <p:stCondLst>
                                            <p:cond delay="1834"/>
                                          </p:stCondLst>
                                        </p:cTn>
                                        <p:tgtEl>
                                          <p:spTgt spid="4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3:16</a:t>
            </a:r>
            <a:r>
              <a:rPr lang="zh-CN" altLang="en-US" sz="1750" b="1" dirty="0">
                <a:solidFill>
                  <a:srgbClr val="FF000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求他按着他丰盛的荣耀，藉着他的灵，叫你们心里的力量刚强起来， </a:t>
            </a:r>
            <a:r>
              <a:rPr lang="en-US" altLang="zh-CN" sz="1750" b="1" dirty="0">
                <a:latin typeface="Arial" panose="020B0604020202020204" pitchFamily="34" charset="0"/>
                <a:ea typeface="微软雅黑" panose="020B0503020204020204" pitchFamily="34" charset="-122"/>
                <a:cs typeface="Arial" panose="020B0604020202020204" pitchFamily="34" charset="0"/>
              </a:rPr>
              <a:t>3:17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使基督因你们的信，住在你们心里，叫你们的爱心有根有基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(that Christ may dwell in your hearts through faith; that you, being rooted and grounded in love)</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 ，</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3:18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能以和众圣徒一同明白基督的爱是何等长阔高深，</a:t>
            </a:r>
            <a:r>
              <a:rPr lang="en-US" altLang="zh-CN"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3:19 </a:t>
            </a:r>
            <a:r>
              <a:rPr lang="zh-CN" altLang="en-US" sz="1750" b="1" dirty="0">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并知道这爱是过于人所能测度的，便叫神一切所充满的，充满了你们。</a:t>
            </a:r>
            <a:endParaRPr lang="en-US" altLang="zh-CN" sz="1750" b="1" dirty="0">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1752600" y="0"/>
            <a:ext cx="5486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smtClean="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如何认识、体验基督的爱？</a:t>
            </a:r>
            <a:endPar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1" name="Picture 30"/>
          <p:cNvPicPr>
            <a:picLocks noChangeAspect="1"/>
          </p:cNvPicPr>
          <p:nvPr/>
        </p:nvPicPr>
        <p:blipFill>
          <a:blip r:embed="rId3"/>
          <a:stretch>
            <a:fillRect/>
          </a:stretch>
        </p:blipFill>
        <p:spPr>
          <a:xfrm>
            <a:off x="577938" y="2876400"/>
            <a:ext cx="4178120" cy="2856379"/>
          </a:xfrm>
          <a:prstGeom prst="rect">
            <a:avLst/>
          </a:prstGeom>
        </p:spPr>
      </p:pic>
      <p:sp>
        <p:nvSpPr>
          <p:cNvPr id="33" name="TextBox 32"/>
          <p:cNvSpPr txBox="1"/>
          <p:nvPr/>
        </p:nvSpPr>
        <p:spPr>
          <a:xfrm>
            <a:off x="32952" y="4968432"/>
            <a:ext cx="685802"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外面的人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5" name="TextBox 34"/>
          <p:cNvSpPr txBox="1"/>
          <p:nvPr/>
        </p:nvSpPr>
        <p:spPr>
          <a:xfrm>
            <a:off x="4601538" y="4968432"/>
            <a:ext cx="777831"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Century Gothic" panose="020B0502020202020204"/>
                <a:cs typeface="+mn-cs"/>
              </a:rPr>
              <a:t>里面的人</a:t>
            </a:r>
            <a:endPar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nvGrpSpPr>
          <p:cNvPr id="36" name="Group 35"/>
          <p:cNvGrpSpPr/>
          <p:nvPr/>
        </p:nvGrpSpPr>
        <p:grpSpPr>
          <a:xfrm>
            <a:off x="137791" y="3173301"/>
            <a:ext cx="5120008" cy="1282504"/>
            <a:chOff x="137791" y="3173301"/>
            <a:chExt cx="5120008" cy="1282504"/>
          </a:xfrm>
        </p:grpSpPr>
        <p:pic>
          <p:nvPicPr>
            <p:cNvPr id="37" name="Picture 2" descr="With Robes Clipart - Full Size Clipart (#4079439) - PinClipart"/>
            <p:cNvPicPr>
              <a:picLocks noChangeAspect="1" noChangeArrowheads="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975295"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With Robes Clipart - Full Size Clipart (#4079439) - PinClipart"/>
            <p:cNvPicPr>
              <a:picLocks noChangeAspect="1" noChangeArrowheads="1"/>
            </p:cNvPicPr>
            <p:nvPr/>
          </p:nvPicPr>
          <p:blipFill>
            <a:blip r:embed="rId6" cstate="print">
              <a:grayscl/>
              <a:extLst>
                <a:ext uri="{BEBA8EAE-BF5A-486C-A8C5-ECC9F3942E4B}">
                  <a14:imgProps xmlns:a14="http://schemas.microsoft.com/office/drawing/2010/main">
                    <a14:imgLayer r:embed="rId5">
                      <a14:imgEffect>
                        <a14:backgroundRemoval t="0" b="98125" l="1250" r="99063">
                          <a14:foregroundMark x1="63125" y1="29063" x2="63125" y2="29063"/>
                          <a14:foregroundMark x1="56250" y1="38438" x2="56250" y2="38438"/>
                          <a14:foregroundMark x1="50938" y1="46563" x2="50938" y2="46563"/>
                          <a14:foregroundMark x1="51563" y1="77500" x2="51563" y2="77500"/>
                          <a14:foregroundMark x1="16250" y1="43438" x2="16250" y2="43438"/>
                          <a14:foregroundMark x1="51250" y1="6250" x2="51250" y2="6250"/>
                          <a14:backgroundMark x1="11563" y1="82188" x2="11563" y2="81250"/>
                          <a14:backgroundMark x1="9375" y1="13438" x2="9375" y2="13438"/>
                          <a14:backgroundMark x1="27813" y1="53125" x2="27813" y2="53125"/>
                          <a14:backgroundMark x1="93125" y1="21875" x2="93125" y2="21875"/>
                          <a14:backgroundMark x1="95625" y1="86875" x2="95625" y2="86875"/>
                          <a14:backgroundMark x1="77813" y1="95938" x2="77813" y2="95938"/>
                        </a14:backgroundRemoval>
                      </a14:imgEffect>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37791" y="3173301"/>
              <a:ext cx="1282504" cy="1282504"/>
            </a:xfrm>
            <a:prstGeom prst="rect">
              <a:avLst/>
            </a:prstGeom>
            <a:noFill/>
            <a:extLst>
              <a:ext uri="{909E8E84-426E-40DD-AFC4-6F175D3DCCD1}">
                <a14:hiddenFill xmlns:a14="http://schemas.microsoft.com/office/drawing/2010/main">
                  <a:solidFill>
                    <a:srgbClr val="FFFFFF"/>
                  </a:solidFill>
                </a14:hiddenFill>
              </a:ext>
            </a:extLst>
          </p:spPr>
        </p:pic>
        <p:sp>
          <p:nvSpPr>
            <p:cNvPr id="39" name="Left Arrow 38"/>
            <p:cNvSpPr/>
            <p:nvPr/>
          </p:nvSpPr>
          <p:spPr>
            <a:xfrm rot="20111030">
              <a:off x="3499714" y="3693545"/>
              <a:ext cx="533400" cy="242014"/>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Left Arrow 39"/>
            <p:cNvSpPr/>
            <p:nvPr/>
          </p:nvSpPr>
          <p:spPr>
            <a:xfrm rot="1488970" flipH="1">
              <a:off x="1304848" y="3613936"/>
              <a:ext cx="533400" cy="242014"/>
            </a:xfrm>
            <a:prstGeom prst="lef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41" name="TextBox 40"/>
          <p:cNvSpPr txBox="1"/>
          <p:nvPr/>
        </p:nvSpPr>
        <p:spPr>
          <a:xfrm>
            <a:off x="2207838" y="4807505"/>
            <a:ext cx="918321"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cs typeface="+mn-cs"/>
              </a:rPr>
              <a:t>纯</a:t>
            </a: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粹</a:t>
            </a:r>
            <a:endParaRPr kumimoji="0" lang="en-US" altLang="zh-CN"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500" b="1" i="0" u="none" strike="noStrike" kern="1200" cap="none" spc="0" normalizeH="0" baseline="0" noProof="0" dirty="0" smtClean="0">
                <a:ln>
                  <a:noFill/>
                </a:ln>
                <a:solidFill>
                  <a:srgbClr val="0070C0"/>
                </a:solidFill>
                <a:effectLst>
                  <a:glow rad="63500">
                    <a:prstClr val="white"/>
                  </a:glow>
                </a:effectLst>
                <a:uLnTx/>
                <a:uFillTx/>
                <a:latin typeface="Century Gothic" panose="020B0502020202020204"/>
                <a:cs typeface="+mn-cs"/>
              </a:rPr>
              <a:t>的我</a:t>
            </a:r>
            <a:endParaRPr kumimoji="0" lang="en-US" sz="2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a typeface="+mn-ea"/>
              <a:cs typeface="+mn-cs"/>
            </a:endParaRPr>
          </a:p>
        </p:txBody>
      </p:sp>
      <p:sp>
        <p:nvSpPr>
          <p:cNvPr id="42" name="Freeform 41"/>
          <p:cNvSpPr/>
          <p:nvPr/>
        </p:nvSpPr>
        <p:spPr>
          <a:xfrm>
            <a:off x="116944" y="3169890"/>
            <a:ext cx="3002732" cy="2511766"/>
          </a:xfrm>
          <a:custGeom>
            <a:avLst/>
            <a:gdLst>
              <a:gd name="connsiteX0" fmla="*/ 715588 w 1728859"/>
              <a:gd name="connsiteY0" fmla="*/ 1652021 h 2396163"/>
              <a:gd name="connsiteX1" fmla="*/ 773339 w 1728859"/>
              <a:gd name="connsiteY1" fmla="*/ 2325789 h 2396163"/>
              <a:gd name="connsiteX2" fmla="*/ 1620362 w 1728859"/>
              <a:gd name="connsiteY2" fmla="*/ 2277663 h 2396163"/>
              <a:gd name="connsiteX3" fmla="*/ 1668489 w 1728859"/>
              <a:gd name="connsiteY3" fmla="*/ 1459515 h 2396163"/>
              <a:gd name="connsiteX4" fmla="*/ 1167975 w 1728859"/>
              <a:gd name="connsiteY4" fmla="*/ 1170757 h 2396163"/>
              <a:gd name="connsiteX5" fmla="*/ 1004345 w 1728859"/>
              <a:gd name="connsiteY5" fmla="*/ 179355 h 2396163"/>
              <a:gd name="connsiteX6" fmla="*/ 330577 w 1728859"/>
              <a:gd name="connsiteY6" fmla="*/ 44602 h 2396163"/>
              <a:gd name="connsiteX7" fmla="*/ 12943 w 1728859"/>
              <a:gd name="connsiteY7" fmla="*/ 689494 h 2396163"/>
              <a:gd name="connsiteX8" fmla="*/ 744463 w 1728859"/>
              <a:gd name="connsiteY8" fmla="*/ 1286261 h 2396163"/>
              <a:gd name="connsiteX9" fmla="*/ 715588 w 1728859"/>
              <a:gd name="connsiteY9" fmla="*/ 1652021 h 2396163"/>
              <a:gd name="connsiteX0" fmla="*/ 715588 w 1725551"/>
              <a:gd name="connsiteY0" fmla="*/ 1652021 h 2363956"/>
              <a:gd name="connsiteX1" fmla="*/ 830046 w 1725551"/>
              <a:gd name="connsiteY1" fmla="*/ 2269082 h 2363956"/>
              <a:gd name="connsiteX2" fmla="*/ 1620362 w 1725551"/>
              <a:gd name="connsiteY2" fmla="*/ 2277663 h 2363956"/>
              <a:gd name="connsiteX3" fmla="*/ 1668489 w 1725551"/>
              <a:gd name="connsiteY3" fmla="*/ 1459515 h 2363956"/>
              <a:gd name="connsiteX4" fmla="*/ 1167975 w 1725551"/>
              <a:gd name="connsiteY4" fmla="*/ 1170757 h 2363956"/>
              <a:gd name="connsiteX5" fmla="*/ 1004345 w 1725551"/>
              <a:gd name="connsiteY5" fmla="*/ 179355 h 2363956"/>
              <a:gd name="connsiteX6" fmla="*/ 330577 w 1725551"/>
              <a:gd name="connsiteY6" fmla="*/ 44602 h 2363956"/>
              <a:gd name="connsiteX7" fmla="*/ 12943 w 1725551"/>
              <a:gd name="connsiteY7" fmla="*/ 689494 h 2363956"/>
              <a:gd name="connsiteX8" fmla="*/ 744463 w 1725551"/>
              <a:gd name="connsiteY8" fmla="*/ 1286261 h 2363956"/>
              <a:gd name="connsiteX9" fmla="*/ 715588 w 1725551"/>
              <a:gd name="connsiteY9" fmla="*/ 1652021 h 2363956"/>
              <a:gd name="connsiteX0" fmla="*/ 715588 w 1725551"/>
              <a:gd name="connsiteY0" fmla="*/ 1652021 h 2361606"/>
              <a:gd name="connsiteX1" fmla="*/ 830046 w 1725551"/>
              <a:gd name="connsiteY1" fmla="*/ 2269082 h 2361606"/>
              <a:gd name="connsiteX2" fmla="*/ 1620362 w 1725551"/>
              <a:gd name="connsiteY2" fmla="*/ 2277663 h 2361606"/>
              <a:gd name="connsiteX3" fmla="*/ 1668489 w 1725551"/>
              <a:gd name="connsiteY3" fmla="*/ 1459515 h 2361606"/>
              <a:gd name="connsiteX4" fmla="*/ 1167975 w 1725551"/>
              <a:gd name="connsiteY4" fmla="*/ 1170757 h 2361606"/>
              <a:gd name="connsiteX5" fmla="*/ 1004345 w 1725551"/>
              <a:gd name="connsiteY5" fmla="*/ 179355 h 2361606"/>
              <a:gd name="connsiteX6" fmla="*/ 330577 w 1725551"/>
              <a:gd name="connsiteY6" fmla="*/ 44602 h 2361606"/>
              <a:gd name="connsiteX7" fmla="*/ 12943 w 1725551"/>
              <a:gd name="connsiteY7" fmla="*/ 689494 h 2361606"/>
              <a:gd name="connsiteX8" fmla="*/ 744463 w 1725551"/>
              <a:gd name="connsiteY8" fmla="*/ 1286261 h 2361606"/>
              <a:gd name="connsiteX9" fmla="*/ 715588 w 1725551"/>
              <a:gd name="connsiteY9" fmla="*/ 1652021 h 2361606"/>
              <a:gd name="connsiteX0" fmla="*/ 715588 w 1693345"/>
              <a:gd name="connsiteY0" fmla="*/ 1652021 h 2335922"/>
              <a:gd name="connsiteX1" fmla="*/ 830046 w 1693345"/>
              <a:gd name="connsiteY1" fmla="*/ 2269082 h 2335922"/>
              <a:gd name="connsiteX2" fmla="*/ 1535302 w 1693345"/>
              <a:gd name="connsiteY2" fmla="*/ 2228045 h 2335922"/>
              <a:gd name="connsiteX3" fmla="*/ 1668489 w 1693345"/>
              <a:gd name="connsiteY3" fmla="*/ 1459515 h 2335922"/>
              <a:gd name="connsiteX4" fmla="*/ 1167975 w 1693345"/>
              <a:gd name="connsiteY4" fmla="*/ 1170757 h 2335922"/>
              <a:gd name="connsiteX5" fmla="*/ 1004345 w 1693345"/>
              <a:gd name="connsiteY5" fmla="*/ 179355 h 2335922"/>
              <a:gd name="connsiteX6" fmla="*/ 330577 w 1693345"/>
              <a:gd name="connsiteY6" fmla="*/ 44602 h 2335922"/>
              <a:gd name="connsiteX7" fmla="*/ 12943 w 1693345"/>
              <a:gd name="connsiteY7" fmla="*/ 689494 h 2335922"/>
              <a:gd name="connsiteX8" fmla="*/ 744463 w 1693345"/>
              <a:gd name="connsiteY8" fmla="*/ 1286261 h 2335922"/>
              <a:gd name="connsiteX9" fmla="*/ 715588 w 1693345"/>
              <a:gd name="connsiteY9" fmla="*/ 1652021 h 2335922"/>
              <a:gd name="connsiteX0" fmla="*/ 715588 w 1700102"/>
              <a:gd name="connsiteY0" fmla="*/ 1652021 h 2340802"/>
              <a:gd name="connsiteX1" fmla="*/ 830046 w 1700102"/>
              <a:gd name="connsiteY1" fmla="*/ 2269082 h 2340802"/>
              <a:gd name="connsiteX2" fmla="*/ 1535302 w 1700102"/>
              <a:gd name="connsiteY2" fmla="*/ 2228045 h 2340802"/>
              <a:gd name="connsiteX3" fmla="*/ 1668489 w 1700102"/>
              <a:gd name="connsiteY3" fmla="*/ 1459515 h 2340802"/>
              <a:gd name="connsiteX4" fmla="*/ 1167975 w 1700102"/>
              <a:gd name="connsiteY4" fmla="*/ 1170757 h 2340802"/>
              <a:gd name="connsiteX5" fmla="*/ 1004345 w 1700102"/>
              <a:gd name="connsiteY5" fmla="*/ 179355 h 2340802"/>
              <a:gd name="connsiteX6" fmla="*/ 330577 w 1700102"/>
              <a:gd name="connsiteY6" fmla="*/ 44602 h 2340802"/>
              <a:gd name="connsiteX7" fmla="*/ 12943 w 1700102"/>
              <a:gd name="connsiteY7" fmla="*/ 689494 h 2340802"/>
              <a:gd name="connsiteX8" fmla="*/ 744463 w 1700102"/>
              <a:gd name="connsiteY8" fmla="*/ 1286261 h 2340802"/>
              <a:gd name="connsiteX9" fmla="*/ 715588 w 1700102"/>
              <a:gd name="connsiteY9" fmla="*/ 1652021 h 2340802"/>
              <a:gd name="connsiteX0" fmla="*/ 715588 w 1693345"/>
              <a:gd name="connsiteY0" fmla="*/ 1652021 h 2308199"/>
              <a:gd name="connsiteX1" fmla="*/ 830046 w 1693345"/>
              <a:gd name="connsiteY1" fmla="*/ 2219464 h 2308199"/>
              <a:gd name="connsiteX2" fmla="*/ 1535302 w 1693345"/>
              <a:gd name="connsiteY2" fmla="*/ 2228045 h 2308199"/>
              <a:gd name="connsiteX3" fmla="*/ 1668489 w 1693345"/>
              <a:gd name="connsiteY3" fmla="*/ 1459515 h 2308199"/>
              <a:gd name="connsiteX4" fmla="*/ 1167975 w 1693345"/>
              <a:gd name="connsiteY4" fmla="*/ 1170757 h 2308199"/>
              <a:gd name="connsiteX5" fmla="*/ 1004345 w 1693345"/>
              <a:gd name="connsiteY5" fmla="*/ 179355 h 2308199"/>
              <a:gd name="connsiteX6" fmla="*/ 330577 w 1693345"/>
              <a:gd name="connsiteY6" fmla="*/ 44602 h 2308199"/>
              <a:gd name="connsiteX7" fmla="*/ 12943 w 1693345"/>
              <a:gd name="connsiteY7" fmla="*/ 689494 h 2308199"/>
              <a:gd name="connsiteX8" fmla="*/ 744463 w 1693345"/>
              <a:gd name="connsiteY8" fmla="*/ 1286261 h 2308199"/>
              <a:gd name="connsiteX9" fmla="*/ 715588 w 1693345"/>
              <a:gd name="connsiteY9" fmla="*/ 1652021 h 2308199"/>
              <a:gd name="connsiteX0" fmla="*/ 715588 w 1693345"/>
              <a:gd name="connsiteY0" fmla="*/ 1652021 h 2323211"/>
              <a:gd name="connsiteX1" fmla="*/ 830046 w 1693345"/>
              <a:gd name="connsiteY1" fmla="*/ 2219464 h 2323211"/>
              <a:gd name="connsiteX2" fmla="*/ 1535302 w 1693345"/>
              <a:gd name="connsiteY2" fmla="*/ 2228045 h 2323211"/>
              <a:gd name="connsiteX3" fmla="*/ 1668489 w 1693345"/>
              <a:gd name="connsiteY3" fmla="*/ 1459515 h 2323211"/>
              <a:gd name="connsiteX4" fmla="*/ 1167975 w 1693345"/>
              <a:gd name="connsiteY4" fmla="*/ 1170757 h 2323211"/>
              <a:gd name="connsiteX5" fmla="*/ 1004345 w 1693345"/>
              <a:gd name="connsiteY5" fmla="*/ 179355 h 2323211"/>
              <a:gd name="connsiteX6" fmla="*/ 330577 w 1693345"/>
              <a:gd name="connsiteY6" fmla="*/ 44602 h 2323211"/>
              <a:gd name="connsiteX7" fmla="*/ 12943 w 1693345"/>
              <a:gd name="connsiteY7" fmla="*/ 689494 h 2323211"/>
              <a:gd name="connsiteX8" fmla="*/ 744463 w 1693345"/>
              <a:gd name="connsiteY8" fmla="*/ 1286261 h 2323211"/>
              <a:gd name="connsiteX9" fmla="*/ 715588 w 1693345"/>
              <a:gd name="connsiteY9" fmla="*/ 1652021 h 2323211"/>
              <a:gd name="connsiteX0" fmla="*/ 715588 w 1621453"/>
              <a:gd name="connsiteY0" fmla="*/ 1652021 h 2315753"/>
              <a:gd name="connsiteX1" fmla="*/ 830046 w 1621453"/>
              <a:gd name="connsiteY1" fmla="*/ 2219464 h 2315753"/>
              <a:gd name="connsiteX2" fmla="*/ 1535302 w 1621453"/>
              <a:gd name="connsiteY2" fmla="*/ 2228045 h 2315753"/>
              <a:gd name="connsiteX3" fmla="*/ 1569252 w 1621453"/>
              <a:gd name="connsiteY3" fmla="*/ 1580018 h 2315753"/>
              <a:gd name="connsiteX4" fmla="*/ 1167975 w 1621453"/>
              <a:gd name="connsiteY4" fmla="*/ 1170757 h 2315753"/>
              <a:gd name="connsiteX5" fmla="*/ 1004345 w 1621453"/>
              <a:gd name="connsiteY5" fmla="*/ 179355 h 2315753"/>
              <a:gd name="connsiteX6" fmla="*/ 330577 w 1621453"/>
              <a:gd name="connsiteY6" fmla="*/ 44602 h 2315753"/>
              <a:gd name="connsiteX7" fmla="*/ 12943 w 1621453"/>
              <a:gd name="connsiteY7" fmla="*/ 689494 h 2315753"/>
              <a:gd name="connsiteX8" fmla="*/ 744463 w 1621453"/>
              <a:gd name="connsiteY8" fmla="*/ 1286261 h 2315753"/>
              <a:gd name="connsiteX9" fmla="*/ 715588 w 1621453"/>
              <a:gd name="connsiteY9" fmla="*/ 1652021 h 2315753"/>
              <a:gd name="connsiteX0" fmla="*/ 715388 w 1621253"/>
              <a:gd name="connsiteY0" fmla="*/ 1627402 h 2291134"/>
              <a:gd name="connsiteX1" fmla="*/ 829846 w 1621253"/>
              <a:gd name="connsiteY1" fmla="*/ 2194845 h 2291134"/>
              <a:gd name="connsiteX2" fmla="*/ 1535102 w 1621253"/>
              <a:gd name="connsiteY2" fmla="*/ 2203426 h 2291134"/>
              <a:gd name="connsiteX3" fmla="*/ 1569052 w 1621253"/>
              <a:gd name="connsiteY3" fmla="*/ 1555399 h 2291134"/>
              <a:gd name="connsiteX4" fmla="*/ 1167775 w 1621253"/>
              <a:gd name="connsiteY4" fmla="*/ 1146138 h 2291134"/>
              <a:gd name="connsiteX5" fmla="*/ 975791 w 1621253"/>
              <a:gd name="connsiteY5" fmla="*/ 253973 h 2291134"/>
              <a:gd name="connsiteX6" fmla="*/ 330377 w 1621253"/>
              <a:gd name="connsiteY6" fmla="*/ 19983 h 2291134"/>
              <a:gd name="connsiteX7" fmla="*/ 12743 w 1621253"/>
              <a:gd name="connsiteY7" fmla="*/ 664875 h 2291134"/>
              <a:gd name="connsiteX8" fmla="*/ 744263 w 1621253"/>
              <a:gd name="connsiteY8" fmla="*/ 1261642 h 2291134"/>
              <a:gd name="connsiteX9" fmla="*/ 715388 w 1621253"/>
              <a:gd name="connsiteY9" fmla="*/ 1627402 h 2291134"/>
              <a:gd name="connsiteX0" fmla="*/ 712665 w 1618530"/>
              <a:gd name="connsiteY0" fmla="*/ 1505158 h 2168890"/>
              <a:gd name="connsiteX1" fmla="*/ 827123 w 1618530"/>
              <a:gd name="connsiteY1" fmla="*/ 2072601 h 2168890"/>
              <a:gd name="connsiteX2" fmla="*/ 1532379 w 1618530"/>
              <a:gd name="connsiteY2" fmla="*/ 2081182 h 2168890"/>
              <a:gd name="connsiteX3" fmla="*/ 1566329 w 1618530"/>
              <a:gd name="connsiteY3" fmla="*/ 1433155 h 2168890"/>
              <a:gd name="connsiteX4" fmla="*/ 1165052 w 1618530"/>
              <a:gd name="connsiteY4" fmla="*/ 1023894 h 2168890"/>
              <a:gd name="connsiteX5" fmla="*/ 973068 w 1618530"/>
              <a:gd name="connsiteY5" fmla="*/ 131729 h 2168890"/>
              <a:gd name="connsiteX6" fmla="*/ 405626 w 1618530"/>
              <a:gd name="connsiteY6" fmla="*/ 46595 h 2168890"/>
              <a:gd name="connsiteX7" fmla="*/ 10020 w 1618530"/>
              <a:gd name="connsiteY7" fmla="*/ 542631 h 2168890"/>
              <a:gd name="connsiteX8" fmla="*/ 741540 w 1618530"/>
              <a:gd name="connsiteY8" fmla="*/ 1139398 h 2168890"/>
              <a:gd name="connsiteX9" fmla="*/ 712665 w 1618530"/>
              <a:gd name="connsiteY9" fmla="*/ 1505158 h 2168890"/>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19042 w 1396032"/>
              <a:gd name="connsiteY8" fmla="*/ 1142931 h 2172423"/>
              <a:gd name="connsiteX9" fmla="*/ 490167 w 1396032"/>
              <a:gd name="connsiteY9" fmla="*/ 1508691 h 2172423"/>
              <a:gd name="connsiteX0" fmla="*/ 490167 w 1396032"/>
              <a:gd name="connsiteY0" fmla="*/ 1508691 h 2172423"/>
              <a:gd name="connsiteX1" fmla="*/ 604625 w 1396032"/>
              <a:gd name="connsiteY1" fmla="*/ 2076134 h 2172423"/>
              <a:gd name="connsiteX2" fmla="*/ 1309881 w 1396032"/>
              <a:gd name="connsiteY2" fmla="*/ 2084715 h 2172423"/>
              <a:gd name="connsiteX3" fmla="*/ 1343831 w 1396032"/>
              <a:gd name="connsiteY3" fmla="*/ 1436688 h 2172423"/>
              <a:gd name="connsiteX4" fmla="*/ 942554 w 1396032"/>
              <a:gd name="connsiteY4" fmla="*/ 1027427 h 2172423"/>
              <a:gd name="connsiteX5" fmla="*/ 750570 w 1396032"/>
              <a:gd name="connsiteY5" fmla="*/ 135262 h 2172423"/>
              <a:gd name="connsiteX6" fmla="*/ 183128 w 1396032"/>
              <a:gd name="connsiteY6" fmla="*/ 50128 h 2172423"/>
              <a:gd name="connsiteX7" fmla="*/ 21438 w 1396032"/>
              <a:gd name="connsiteY7" fmla="*/ 595783 h 2172423"/>
              <a:gd name="connsiteX8" fmla="*/ 547395 w 1396032"/>
              <a:gd name="connsiteY8" fmla="*/ 1121666 h 2172423"/>
              <a:gd name="connsiteX9" fmla="*/ 490167 w 1396032"/>
              <a:gd name="connsiteY9" fmla="*/ 1508691 h 2172423"/>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490167 w 1396032"/>
              <a:gd name="connsiteY0" fmla="*/ 1508691 h 2156745"/>
              <a:gd name="connsiteX1" fmla="*/ 604625 w 1396032"/>
              <a:gd name="connsiteY1" fmla="*/ 2076134 h 2156745"/>
              <a:gd name="connsiteX2" fmla="*/ 1309881 w 1396032"/>
              <a:gd name="connsiteY2" fmla="*/ 2084715 h 2156745"/>
              <a:gd name="connsiteX3" fmla="*/ 1343831 w 1396032"/>
              <a:gd name="connsiteY3" fmla="*/ 1436688 h 2156745"/>
              <a:gd name="connsiteX4" fmla="*/ 942554 w 1396032"/>
              <a:gd name="connsiteY4" fmla="*/ 1027427 h 2156745"/>
              <a:gd name="connsiteX5" fmla="*/ 750570 w 1396032"/>
              <a:gd name="connsiteY5" fmla="*/ 135262 h 2156745"/>
              <a:gd name="connsiteX6" fmla="*/ 183128 w 1396032"/>
              <a:gd name="connsiteY6" fmla="*/ 50128 h 2156745"/>
              <a:gd name="connsiteX7" fmla="*/ 21438 w 1396032"/>
              <a:gd name="connsiteY7" fmla="*/ 595783 h 2156745"/>
              <a:gd name="connsiteX8" fmla="*/ 547395 w 1396032"/>
              <a:gd name="connsiteY8" fmla="*/ 1121666 h 2156745"/>
              <a:gd name="connsiteX9" fmla="*/ 490167 w 1396032"/>
              <a:gd name="connsiteY9" fmla="*/ 1508691 h 2156745"/>
              <a:gd name="connsiteX0" fmla="*/ 562308 w 1468173"/>
              <a:gd name="connsiteY0" fmla="*/ 1509704 h 2157758"/>
              <a:gd name="connsiteX1" fmla="*/ 676766 w 1468173"/>
              <a:gd name="connsiteY1" fmla="*/ 2077147 h 2157758"/>
              <a:gd name="connsiteX2" fmla="*/ 1382022 w 1468173"/>
              <a:gd name="connsiteY2" fmla="*/ 2085728 h 2157758"/>
              <a:gd name="connsiteX3" fmla="*/ 1415972 w 1468173"/>
              <a:gd name="connsiteY3" fmla="*/ 1437701 h 2157758"/>
              <a:gd name="connsiteX4" fmla="*/ 1014695 w 1468173"/>
              <a:gd name="connsiteY4" fmla="*/ 1028440 h 2157758"/>
              <a:gd name="connsiteX5" fmla="*/ 822711 w 1468173"/>
              <a:gd name="connsiteY5" fmla="*/ 136275 h 2157758"/>
              <a:gd name="connsiteX6" fmla="*/ 255269 w 1468173"/>
              <a:gd name="connsiteY6" fmla="*/ 51141 h 2157758"/>
              <a:gd name="connsiteX7" fmla="*/ 15607 w 1468173"/>
              <a:gd name="connsiteY7" fmla="*/ 610973 h 2157758"/>
              <a:gd name="connsiteX8" fmla="*/ 619536 w 1468173"/>
              <a:gd name="connsiteY8" fmla="*/ 1122679 h 2157758"/>
              <a:gd name="connsiteX9" fmla="*/ 562308 w 1468173"/>
              <a:gd name="connsiteY9" fmla="*/ 1509704 h 2157758"/>
              <a:gd name="connsiteX0" fmla="*/ 575371 w 1481236"/>
              <a:gd name="connsiteY0" fmla="*/ 1530091 h 2178145"/>
              <a:gd name="connsiteX1" fmla="*/ 689829 w 1481236"/>
              <a:gd name="connsiteY1" fmla="*/ 2097534 h 2178145"/>
              <a:gd name="connsiteX2" fmla="*/ 1395085 w 1481236"/>
              <a:gd name="connsiteY2" fmla="*/ 2106115 h 2178145"/>
              <a:gd name="connsiteX3" fmla="*/ 1429035 w 1481236"/>
              <a:gd name="connsiteY3" fmla="*/ 1458088 h 2178145"/>
              <a:gd name="connsiteX4" fmla="*/ 1027758 w 1481236"/>
              <a:gd name="connsiteY4" fmla="*/ 1048827 h 2178145"/>
              <a:gd name="connsiteX5" fmla="*/ 835774 w 1481236"/>
              <a:gd name="connsiteY5" fmla="*/ 156662 h 2178145"/>
              <a:gd name="connsiteX6" fmla="*/ 154918 w 1481236"/>
              <a:gd name="connsiteY6" fmla="*/ 43174 h 2178145"/>
              <a:gd name="connsiteX7" fmla="*/ 28670 w 1481236"/>
              <a:gd name="connsiteY7" fmla="*/ 631360 h 2178145"/>
              <a:gd name="connsiteX8" fmla="*/ 632599 w 1481236"/>
              <a:gd name="connsiteY8" fmla="*/ 1143066 h 2178145"/>
              <a:gd name="connsiteX9" fmla="*/ 575371 w 1481236"/>
              <a:gd name="connsiteY9" fmla="*/ 1530091 h 2178145"/>
              <a:gd name="connsiteX0" fmla="*/ 1967282 w 2873147"/>
              <a:gd name="connsiteY0" fmla="*/ 1908992 h 2557046"/>
              <a:gd name="connsiteX1" fmla="*/ 2081740 w 2873147"/>
              <a:gd name="connsiteY1" fmla="*/ 2476435 h 2557046"/>
              <a:gd name="connsiteX2" fmla="*/ 2786996 w 2873147"/>
              <a:gd name="connsiteY2" fmla="*/ 2485016 h 2557046"/>
              <a:gd name="connsiteX3" fmla="*/ 2820946 w 2873147"/>
              <a:gd name="connsiteY3" fmla="*/ 1836989 h 2557046"/>
              <a:gd name="connsiteX4" fmla="*/ 2419669 w 2873147"/>
              <a:gd name="connsiteY4" fmla="*/ 1427728 h 2557046"/>
              <a:gd name="connsiteX5" fmla="*/ 2227685 w 2873147"/>
              <a:gd name="connsiteY5" fmla="*/ 535563 h 2557046"/>
              <a:gd name="connsiteX6" fmla="*/ 8652 w 2873147"/>
              <a:gd name="connsiteY6" fmla="*/ 10949 h 2557046"/>
              <a:gd name="connsiteX7" fmla="*/ 1420581 w 2873147"/>
              <a:gd name="connsiteY7" fmla="*/ 1010261 h 2557046"/>
              <a:gd name="connsiteX8" fmla="*/ 2024510 w 2873147"/>
              <a:gd name="connsiteY8" fmla="*/ 1521967 h 2557046"/>
              <a:gd name="connsiteX9" fmla="*/ 1967282 w 2873147"/>
              <a:gd name="connsiteY9" fmla="*/ 1908992 h 2557046"/>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2212985 w 3061622"/>
              <a:gd name="connsiteY8" fmla="*/ 1535143 h 2570222"/>
              <a:gd name="connsiteX9" fmla="*/ 2155757 w 3061622"/>
              <a:gd name="connsiteY9" fmla="*/ 1922168 h 2570222"/>
              <a:gd name="connsiteX0" fmla="*/ 2155757 w 3061622"/>
              <a:gd name="connsiteY0" fmla="*/ 1922168 h 2570222"/>
              <a:gd name="connsiteX1" fmla="*/ 2270215 w 3061622"/>
              <a:gd name="connsiteY1" fmla="*/ 2489611 h 2570222"/>
              <a:gd name="connsiteX2" fmla="*/ 2975471 w 3061622"/>
              <a:gd name="connsiteY2" fmla="*/ 2498192 h 2570222"/>
              <a:gd name="connsiteX3" fmla="*/ 3009421 w 3061622"/>
              <a:gd name="connsiteY3" fmla="*/ 1850165 h 2570222"/>
              <a:gd name="connsiteX4" fmla="*/ 2608144 w 3061622"/>
              <a:gd name="connsiteY4" fmla="*/ 1440904 h 2570222"/>
              <a:gd name="connsiteX5" fmla="*/ 2416160 w 3061622"/>
              <a:gd name="connsiteY5" fmla="*/ 548739 h 2570222"/>
              <a:gd name="connsiteX6" fmla="*/ 197127 w 3061622"/>
              <a:gd name="connsiteY6" fmla="*/ 24125 h 2570222"/>
              <a:gd name="connsiteX7" fmla="*/ 155940 w 3061622"/>
              <a:gd name="connsiteY7" fmla="*/ 1321148 h 2570222"/>
              <a:gd name="connsiteX8" fmla="*/ 1284408 w 3061622"/>
              <a:gd name="connsiteY8" fmla="*/ 1450083 h 2570222"/>
              <a:gd name="connsiteX9" fmla="*/ 2155757 w 3061622"/>
              <a:gd name="connsiteY9" fmla="*/ 1922168 h 2570222"/>
              <a:gd name="connsiteX0" fmla="*/ 1992724 w 3061622"/>
              <a:gd name="connsiteY0" fmla="*/ 1929256 h 2569812"/>
              <a:gd name="connsiteX1" fmla="*/ 2270215 w 3061622"/>
              <a:gd name="connsiteY1" fmla="*/ 2489611 h 2569812"/>
              <a:gd name="connsiteX2" fmla="*/ 2975471 w 3061622"/>
              <a:gd name="connsiteY2" fmla="*/ 2498192 h 2569812"/>
              <a:gd name="connsiteX3" fmla="*/ 3009421 w 3061622"/>
              <a:gd name="connsiteY3" fmla="*/ 1850165 h 2569812"/>
              <a:gd name="connsiteX4" fmla="*/ 2608144 w 3061622"/>
              <a:gd name="connsiteY4" fmla="*/ 1440904 h 2569812"/>
              <a:gd name="connsiteX5" fmla="*/ 2416160 w 3061622"/>
              <a:gd name="connsiteY5" fmla="*/ 548739 h 2569812"/>
              <a:gd name="connsiteX6" fmla="*/ 197127 w 3061622"/>
              <a:gd name="connsiteY6" fmla="*/ 24125 h 2569812"/>
              <a:gd name="connsiteX7" fmla="*/ 155940 w 3061622"/>
              <a:gd name="connsiteY7" fmla="*/ 1321148 h 2569812"/>
              <a:gd name="connsiteX8" fmla="*/ 1284408 w 3061622"/>
              <a:gd name="connsiteY8" fmla="*/ 1450083 h 2569812"/>
              <a:gd name="connsiteX9" fmla="*/ 1992724 w 3061622"/>
              <a:gd name="connsiteY9" fmla="*/ 1929256 h 2569812"/>
              <a:gd name="connsiteX0" fmla="*/ 1993237 w 3062135"/>
              <a:gd name="connsiteY0" fmla="*/ 1945524 h 2586080"/>
              <a:gd name="connsiteX1" fmla="*/ 2270728 w 3062135"/>
              <a:gd name="connsiteY1" fmla="*/ 2505879 h 2586080"/>
              <a:gd name="connsiteX2" fmla="*/ 2975984 w 3062135"/>
              <a:gd name="connsiteY2" fmla="*/ 2514460 h 2586080"/>
              <a:gd name="connsiteX3" fmla="*/ 3009934 w 3062135"/>
              <a:gd name="connsiteY3" fmla="*/ 1866433 h 2586080"/>
              <a:gd name="connsiteX4" fmla="*/ 2608657 w 3062135"/>
              <a:gd name="connsiteY4" fmla="*/ 1457172 h 2586080"/>
              <a:gd name="connsiteX5" fmla="*/ 2423761 w 3062135"/>
              <a:gd name="connsiteY5" fmla="*/ 430328 h 2586080"/>
              <a:gd name="connsiteX6" fmla="*/ 197640 w 3062135"/>
              <a:gd name="connsiteY6" fmla="*/ 40393 h 2586080"/>
              <a:gd name="connsiteX7" fmla="*/ 156453 w 3062135"/>
              <a:gd name="connsiteY7" fmla="*/ 1337416 h 2586080"/>
              <a:gd name="connsiteX8" fmla="*/ 1284921 w 3062135"/>
              <a:gd name="connsiteY8" fmla="*/ 1466351 h 2586080"/>
              <a:gd name="connsiteX9" fmla="*/ 1993237 w 3062135"/>
              <a:gd name="connsiteY9" fmla="*/ 1945524 h 2586080"/>
              <a:gd name="connsiteX0" fmla="*/ 1993237 w 3062135"/>
              <a:gd name="connsiteY0" fmla="*/ 1941201 h 2581757"/>
              <a:gd name="connsiteX1" fmla="*/ 2270728 w 3062135"/>
              <a:gd name="connsiteY1" fmla="*/ 2501556 h 2581757"/>
              <a:gd name="connsiteX2" fmla="*/ 2975984 w 3062135"/>
              <a:gd name="connsiteY2" fmla="*/ 2510137 h 2581757"/>
              <a:gd name="connsiteX3" fmla="*/ 3009934 w 3062135"/>
              <a:gd name="connsiteY3" fmla="*/ 1862110 h 2581757"/>
              <a:gd name="connsiteX4" fmla="*/ 2608657 w 3062135"/>
              <a:gd name="connsiteY4" fmla="*/ 1452849 h 2581757"/>
              <a:gd name="connsiteX5" fmla="*/ 2423761 w 3062135"/>
              <a:gd name="connsiteY5" fmla="*/ 426005 h 2581757"/>
              <a:gd name="connsiteX6" fmla="*/ 197640 w 3062135"/>
              <a:gd name="connsiteY6" fmla="*/ 36070 h 2581757"/>
              <a:gd name="connsiteX7" fmla="*/ 156453 w 3062135"/>
              <a:gd name="connsiteY7" fmla="*/ 1333093 h 2581757"/>
              <a:gd name="connsiteX8" fmla="*/ 1284921 w 3062135"/>
              <a:gd name="connsiteY8" fmla="*/ 1462028 h 2581757"/>
              <a:gd name="connsiteX9" fmla="*/ 1993237 w 3062135"/>
              <a:gd name="connsiteY9" fmla="*/ 1941201 h 2581757"/>
              <a:gd name="connsiteX0" fmla="*/ 1974842 w 3043740"/>
              <a:gd name="connsiteY0" fmla="*/ 1965378 h 2605934"/>
              <a:gd name="connsiteX1" fmla="*/ 2252333 w 3043740"/>
              <a:gd name="connsiteY1" fmla="*/ 2525733 h 2605934"/>
              <a:gd name="connsiteX2" fmla="*/ 2957589 w 3043740"/>
              <a:gd name="connsiteY2" fmla="*/ 2534314 h 2605934"/>
              <a:gd name="connsiteX3" fmla="*/ 2991539 w 3043740"/>
              <a:gd name="connsiteY3" fmla="*/ 1886287 h 2605934"/>
              <a:gd name="connsiteX4" fmla="*/ 2590262 w 3043740"/>
              <a:gd name="connsiteY4" fmla="*/ 1477026 h 2605934"/>
              <a:gd name="connsiteX5" fmla="*/ 2150184 w 3043740"/>
              <a:gd name="connsiteY5" fmla="*/ 308415 h 2605934"/>
              <a:gd name="connsiteX6" fmla="*/ 179245 w 3043740"/>
              <a:gd name="connsiteY6" fmla="*/ 60247 h 2605934"/>
              <a:gd name="connsiteX7" fmla="*/ 138058 w 3043740"/>
              <a:gd name="connsiteY7" fmla="*/ 1357270 h 2605934"/>
              <a:gd name="connsiteX8" fmla="*/ 1266526 w 3043740"/>
              <a:gd name="connsiteY8" fmla="*/ 1486205 h 2605934"/>
              <a:gd name="connsiteX9" fmla="*/ 1974842 w 3043740"/>
              <a:gd name="connsiteY9" fmla="*/ 1965378 h 2605934"/>
              <a:gd name="connsiteX0" fmla="*/ 1962661 w 3031559"/>
              <a:gd name="connsiteY0" fmla="*/ 1959479 h 2600035"/>
              <a:gd name="connsiteX1" fmla="*/ 2240152 w 3031559"/>
              <a:gd name="connsiteY1" fmla="*/ 2519834 h 2600035"/>
              <a:gd name="connsiteX2" fmla="*/ 2945408 w 3031559"/>
              <a:gd name="connsiteY2" fmla="*/ 2528415 h 2600035"/>
              <a:gd name="connsiteX3" fmla="*/ 2979358 w 3031559"/>
              <a:gd name="connsiteY3" fmla="*/ 1880388 h 2600035"/>
              <a:gd name="connsiteX4" fmla="*/ 2578081 w 3031559"/>
              <a:gd name="connsiteY4" fmla="*/ 1471127 h 2600035"/>
              <a:gd name="connsiteX5" fmla="*/ 2138003 w 3031559"/>
              <a:gd name="connsiteY5" fmla="*/ 302516 h 2600035"/>
              <a:gd name="connsiteX6" fmla="*/ 167064 w 3031559"/>
              <a:gd name="connsiteY6" fmla="*/ 54348 h 2600035"/>
              <a:gd name="connsiteX7" fmla="*/ 125877 w 3031559"/>
              <a:gd name="connsiteY7" fmla="*/ 1351371 h 2600035"/>
              <a:gd name="connsiteX8" fmla="*/ 1254345 w 3031559"/>
              <a:gd name="connsiteY8" fmla="*/ 1480306 h 2600035"/>
              <a:gd name="connsiteX9" fmla="*/ 1962661 w 3031559"/>
              <a:gd name="connsiteY9" fmla="*/ 1959479 h 2600035"/>
              <a:gd name="connsiteX0" fmla="*/ 1941165 w 3010063"/>
              <a:gd name="connsiteY0" fmla="*/ 1882305 h 2522861"/>
              <a:gd name="connsiteX1" fmla="*/ 2218656 w 3010063"/>
              <a:gd name="connsiteY1" fmla="*/ 2442660 h 2522861"/>
              <a:gd name="connsiteX2" fmla="*/ 2923912 w 3010063"/>
              <a:gd name="connsiteY2" fmla="*/ 2451241 h 2522861"/>
              <a:gd name="connsiteX3" fmla="*/ 2957862 w 3010063"/>
              <a:gd name="connsiteY3" fmla="*/ 1803214 h 2522861"/>
              <a:gd name="connsiteX4" fmla="*/ 2556585 w 3010063"/>
              <a:gd name="connsiteY4" fmla="*/ 1393953 h 2522861"/>
              <a:gd name="connsiteX5" fmla="*/ 2116507 w 3010063"/>
              <a:gd name="connsiteY5" fmla="*/ 225342 h 2522861"/>
              <a:gd name="connsiteX6" fmla="*/ 181009 w 3010063"/>
              <a:gd name="connsiteY6" fmla="*/ 83500 h 2522861"/>
              <a:gd name="connsiteX7" fmla="*/ 104381 w 3010063"/>
              <a:gd name="connsiteY7" fmla="*/ 1274197 h 2522861"/>
              <a:gd name="connsiteX8" fmla="*/ 1232849 w 3010063"/>
              <a:gd name="connsiteY8" fmla="*/ 1403132 h 2522861"/>
              <a:gd name="connsiteX9" fmla="*/ 1941165 w 3010063"/>
              <a:gd name="connsiteY9" fmla="*/ 1882305 h 2522861"/>
              <a:gd name="connsiteX0" fmla="*/ 1939232 w 3008130"/>
              <a:gd name="connsiteY0" fmla="*/ 1868094 h 2508650"/>
              <a:gd name="connsiteX1" fmla="*/ 2216723 w 3008130"/>
              <a:gd name="connsiteY1" fmla="*/ 2428449 h 2508650"/>
              <a:gd name="connsiteX2" fmla="*/ 2921979 w 3008130"/>
              <a:gd name="connsiteY2" fmla="*/ 2437030 h 2508650"/>
              <a:gd name="connsiteX3" fmla="*/ 2955929 w 3008130"/>
              <a:gd name="connsiteY3" fmla="*/ 1789003 h 2508650"/>
              <a:gd name="connsiteX4" fmla="*/ 2554652 w 3008130"/>
              <a:gd name="connsiteY4" fmla="*/ 1379742 h 2508650"/>
              <a:gd name="connsiteX5" fmla="*/ 1916100 w 3008130"/>
              <a:gd name="connsiteY5" fmla="*/ 274926 h 2508650"/>
              <a:gd name="connsiteX6" fmla="*/ 179076 w 3008130"/>
              <a:gd name="connsiteY6" fmla="*/ 69289 h 2508650"/>
              <a:gd name="connsiteX7" fmla="*/ 102448 w 3008130"/>
              <a:gd name="connsiteY7" fmla="*/ 1259986 h 2508650"/>
              <a:gd name="connsiteX8" fmla="*/ 1230916 w 3008130"/>
              <a:gd name="connsiteY8" fmla="*/ 1388921 h 2508650"/>
              <a:gd name="connsiteX9" fmla="*/ 1939232 w 3008130"/>
              <a:gd name="connsiteY9" fmla="*/ 1868094 h 2508650"/>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16541 w 2985439"/>
              <a:gd name="connsiteY0" fmla="*/ 1871210 h 2511766"/>
              <a:gd name="connsiteX1" fmla="*/ 2194032 w 2985439"/>
              <a:gd name="connsiteY1" fmla="*/ 2431565 h 2511766"/>
              <a:gd name="connsiteX2" fmla="*/ 2899288 w 2985439"/>
              <a:gd name="connsiteY2" fmla="*/ 2440146 h 2511766"/>
              <a:gd name="connsiteX3" fmla="*/ 2933238 w 2985439"/>
              <a:gd name="connsiteY3" fmla="*/ 1792119 h 2511766"/>
              <a:gd name="connsiteX4" fmla="*/ 2531961 w 2985439"/>
              <a:gd name="connsiteY4" fmla="*/ 1382858 h 2511766"/>
              <a:gd name="connsiteX5" fmla="*/ 1893409 w 2985439"/>
              <a:gd name="connsiteY5" fmla="*/ 278042 h 2511766"/>
              <a:gd name="connsiteX6" fmla="*/ 156385 w 2985439"/>
              <a:gd name="connsiteY6" fmla="*/ 72405 h 2511766"/>
              <a:gd name="connsiteX7" fmla="*/ 129376 w 2985439"/>
              <a:gd name="connsiteY7" fmla="*/ 1305632 h 2511766"/>
              <a:gd name="connsiteX8" fmla="*/ 1208225 w 2985439"/>
              <a:gd name="connsiteY8" fmla="*/ 1392037 h 2511766"/>
              <a:gd name="connsiteX9" fmla="*/ 1916541 w 2985439"/>
              <a:gd name="connsiteY9" fmla="*/ 1871210 h 2511766"/>
              <a:gd name="connsiteX0" fmla="*/ 1933834 w 3002732"/>
              <a:gd name="connsiteY0" fmla="*/ 1871210 h 2511766"/>
              <a:gd name="connsiteX1" fmla="*/ 2211325 w 3002732"/>
              <a:gd name="connsiteY1" fmla="*/ 2431565 h 2511766"/>
              <a:gd name="connsiteX2" fmla="*/ 2916581 w 3002732"/>
              <a:gd name="connsiteY2" fmla="*/ 2440146 h 2511766"/>
              <a:gd name="connsiteX3" fmla="*/ 2950531 w 3002732"/>
              <a:gd name="connsiteY3" fmla="*/ 1792119 h 2511766"/>
              <a:gd name="connsiteX4" fmla="*/ 2549254 w 3002732"/>
              <a:gd name="connsiteY4" fmla="*/ 1382858 h 2511766"/>
              <a:gd name="connsiteX5" fmla="*/ 1910702 w 3002732"/>
              <a:gd name="connsiteY5" fmla="*/ 278042 h 2511766"/>
              <a:gd name="connsiteX6" fmla="*/ 173678 w 3002732"/>
              <a:gd name="connsiteY6" fmla="*/ 72405 h 2511766"/>
              <a:gd name="connsiteX7" fmla="*/ 146669 w 3002732"/>
              <a:gd name="connsiteY7" fmla="*/ 1305632 h 2511766"/>
              <a:gd name="connsiteX8" fmla="*/ 1225518 w 3002732"/>
              <a:gd name="connsiteY8" fmla="*/ 1392037 h 2511766"/>
              <a:gd name="connsiteX9" fmla="*/ 1933834 w 3002732"/>
              <a:gd name="connsiteY9" fmla="*/ 1871210 h 2511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732" h="2511766">
                <a:moveTo>
                  <a:pt x="1933834" y="1871210"/>
                </a:moveTo>
                <a:cubicBezTo>
                  <a:pt x="2098135" y="2044465"/>
                  <a:pt x="2047534" y="2336742"/>
                  <a:pt x="2211325" y="2431565"/>
                </a:cubicBezTo>
                <a:cubicBezTo>
                  <a:pt x="2375116" y="2526388"/>
                  <a:pt x="2793380" y="2546720"/>
                  <a:pt x="2916581" y="2440146"/>
                </a:cubicBezTo>
                <a:cubicBezTo>
                  <a:pt x="3039782" y="2333572"/>
                  <a:pt x="3011752" y="1968334"/>
                  <a:pt x="2950531" y="1792119"/>
                </a:cubicBezTo>
                <a:cubicBezTo>
                  <a:pt x="2889310" y="1615904"/>
                  <a:pt x="2722559" y="1635204"/>
                  <a:pt x="2549254" y="1382858"/>
                </a:cubicBezTo>
                <a:cubicBezTo>
                  <a:pt x="2375949" y="1130512"/>
                  <a:pt x="2306631" y="496451"/>
                  <a:pt x="1910702" y="278042"/>
                </a:cubicBezTo>
                <a:cubicBezTo>
                  <a:pt x="1514773" y="59633"/>
                  <a:pt x="467683" y="-98860"/>
                  <a:pt x="173678" y="72405"/>
                </a:cubicBezTo>
                <a:cubicBezTo>
                  <a:pt x="-120327" y="243670"/>
                  <a:pt x="20981" y="1077424"/>
                  <a:pt x="146669" y="1305632"/>
                </a:cubicBezTo>
                <a:cubicBezTo>
                  <a:pt x="286534" y="1477133"/>
                  <a:pt x="927657" y="1297774"/>
                  <a:pt x="1225518" y="1392037"/>
                </a:cubicBezTo>
                <a:cubicBezTo>
                  <a:pt x="1523379" y="1486300"/>
                  <a:pt x="1769533" y="1697955"/>
                  <a:pt x="1933834" y="1871210"/>
                </a:cubicBezTo>
                <a:close/>
              </a:path>
            </a:pathLst>
          </a:cu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4" name="TextBox 43"/>
          <p:cNvSpPr txBox="1"/>
          <p:nvPr/>
        </p:nvSpPr>
        <p:spPr>
          <a:xfrm>
            <a:off x="1845202" y="373903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smtClean="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rPr>
              <a:t>我</a:t>
            </a:r>
            <a:endParaRPr kumimoji="0" lang="en-US" sz="1600" b="1"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cs"/>
            </a:endParaRPr>
          </a:p>
        </p:txBody>
      </p:sp>
      <p:sp>
        <p:nvSpPr>
          <p:cNvPr id="45" name="TextBox 44"/>
          <p:cNvSpPr txBox="1"/>
          <p:nvPr/>
        </p:nvSpPr>
        <p:spPr>
          <a:xfrm>
            <a:off x="2913862" y="3467937"/>
            <a:ext cx="761747" cy="78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92D050"/>
                </a:solidFill>
                <a:effectLst/>
                <a:uLnTx/>
                <a:uFillTx/>
                <a:latin typeface="Microsoft YaHei" panose="020B0503020204020204" pitchFamily="34" charset="-122"/>
                <a:ea typeface="Microsoft YaHei" panose="020B0503020204020204" pitchFamily="34" charset="-122"/>
                <a:cs typeface="+mn-cs"/>
              </a:rPr>
              <a:t>我</a:t>
            </a:r>
            <a:endParaRPr kumimoji="0" lang="en-US" sz="4500" b="1" i="0" u="none" strike="noStrike" kern="1200" cap="none" spc="0" normalizeH="0" baseline="0" noProof="0" dirty="0">
              <a:ln>
                <a:noFill/>
              </a:ln>
              <a:solidFill>
                <a:srgbClr val="92D050"/>
              </a:solidFill>
              <a:effectLst/>
              <a:uLnTx/>
              <a:uFillTx/>
              <a:latin typeface="Microsoft YaHei" panose="020B0503020204020204" pitchFamily="34" charset="-122"/>
              <a:ea typeface="Microsoft YaHei" panose="020B0503020204020204" pitchFamily="34" charset="-122"/>
              <a:cs typeface="+mn-cs"/>
            </a:endParaRPr>
          </a:p>
        </p:txBody>
      </p:sp>
      <p:sp>
        <p:nvSpPr>
          <p:cNvPr id="47" name="TextBox 46"/>
          <p:cNvSpPr txBox="1"/>
          <p:nvPr/>
        </p:nvSpPr>
        <p:spPr>
          <a:xfrm>
            <a:off x="6019800" y="645352"/>
            <a:ext cx="264687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rPr>
              <a:t>认识神无条件的爱</a:t>
            </a:r>
            <a:endParaRPr kumimoji="0" lang="en-US" altLang="zh-CN" sz="2400" b="1" i="0" u="none" strike="noStrike" kern="1200" cap="none" spc="0" normalizeH="0" baseline="0" noProof="0" dirty="0" smtClean="0">
              <a:ln>
                <a:noFill/>
              </a:ln>
              <a:solidFill>
                <a:srgbClr val="00B050"/>
              </a:solidFill>
              <a:effectLst>
                <a:glow rad="63500">
                  <a:prstClr val="white"/>
                </a:glow>
              </a:effectLst>
              <a:uLnTx/>
              <a:uFillTx/>
              <a:latin typeface="Century Gothic" panose="020B0502020202020204"/>
              <a:cs typeface="+mn-cs"/>
            </a:endParaRPr>
          </a:p>
        </p:txBody>
      </p:sp>
      <p:sp>
        <p:nvSpPr>
          <p:cNvPr id="22" name="TextBox 21">
            <a:extLst>
              <a:ext uri="{FF2B5EF4-FFF2-40B4-BE49-F238E27FC236}">
                <a16:creationId xmlns:a16="http://schemas.microsoft.com/office/drawing/2014/main" id="{8056C833-F280-4A14-8033-CB04C5667627}"/>
              </a:ext>
            </a:extLst>
          </p:cNvPr>
          <p:cNvSpPr txBox="1"/>
          <p:nvPr/>
        </p:nvSpPr>
        <p:spPr>
          <a:xfrm>
            <a:off x="5351380" y="1155944"/>
            <a:ext cx="3716420" cy="216982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lvl="0">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何</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1:1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当乌西雅、约坦、亚哈斯、希西家作犹大王，约阿施的儿子耶罗波安作以色列王的时候，耶和华的话临到备利的儿子何西阿。</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耶和华初次与何西阿说话，对他说：你去娶淫妇为妻，也收那从淫乱所生的儿女；因为这地大行淫乱，离弃耶和华。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1:3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于是，何西阿去娶了滴拉音的女儿歌篾。这妇人怀孕，给他生了一个儿子</a:t>
            </a:r>
            <a:r>
              <a:rPr lang="zh-CN" altLang="en-US"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25" name="Picture 2" descr="Hosea was a young prophet in the northern kingdom of Israel, which had been ruled by a succession of wicked kings. God wanted to show His people how unfaithful they had been but also how much He still loved them. So He asked Hosea to marry Gomer. – Slid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4867" y="4090290"/>
            <a:ext cx="1820331" cy="1365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Now Gomer was a very beautiful woman, but God warned Hosea that she would be unfaithful to him and end up living like as prostitute. However, God told Hosea to marry Gomer for it would be a lesson to show how people had become unfaithful to the God who loved them. Hosea married his beautiful bride. – Slid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55198" y="4090290"/>
            <a:ext cx="1820330" cy="1365248"/>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511105" y="4165242"/>
            <a:ext cx="1232095" cy="715665"/>
          </a:xfrm>
          <a:prstGeom prst="ellipse">
            <a:avLst/>
          </a:prstGeom>
          <a:noFill/>
          <a:ln w="539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8 Ways To Mend A Broken Heart – Waterford Whispers New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4278" y="3467937"/>
            <a:ext cx="780135" cy="6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53192CEE-5900-482E-BE20-28652FF1739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TM02892315[[fn=Wisp]]</Template>
  <TotalTime>29829</TotalTime>
  <Words>5283</Words>
  <Application>Microsoft Office PowerPoint</Application>
  <PresentationFormat>On-screen Show (16:10)</PresentationFormat>
  <Paragraphs>236</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Microsoft YaHei</vt:lpstr>
      <vt:lpstr>Microsoft YaHei</vt:lpstr>
      <vt:lpstr>幼圆</vt:lpstr>
      <vt:lpstr>Arial</vt:lpstr>
      <vt:lpstr>Calibri</vt:lpstr>
      <vt:lpstr>Century Gothic</vt:lpstr>
      <vt:lpstr>Lao UI</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1796</cp:revision>
  <dcterms:created xsi:type="dcterms:W3CDTF">2011-09-04T18:01:24Z</dcterms:created>
  <dcterms:modified xsi:type="dcterms:W3CDTF">2020-11-15T14:06:54Z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