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22"/>
  </p:notesMasterIdLst>
  <p:sldIdLst>
    <p:sldId id="256" r:id="rId5"/>
    <p:sldId id="748" r:id="rId6"/>
    <p:sldId id="760" r:id="rId7"/>
    <p:sldId id="761" r:id="rId8"/>
    <p:sldId id="759" r:id="rId9"/>
    <p:sldId id="746" r:id="rId10"/>
    <p:sldId id="757" r:id="rId11"/>
    <p:sldId id="750" r:id="rId12"/>
    <p:sldId id="767" r:id="rId13"/>
    <p:sldId id="754" r:id="rId14"/>
    <p:sldId id="768" r:id="rId15"/>
    <p:sldId id="769" r:id="rId16"/>
    <p:sldId id="766" r:id="rId17"/>
    <p:sldId id="781" r:id="rId18"/>
    <p:sldId id="779" r:id="rId19"/>
    <p:sldId id="777" r:id="rId20"/>
    <p:sldId id="782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99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B27A4-00F7-1653-DBB9-72F044DC49A5}" v="8" dt="2020-09-19T21:15:35.124"/>
    <p1510:client id="{997D0AD5-B928-3382-439C-08E53D490FC6}" v="14" dt="2020-09-19T20:32:03.449"/>
    <p1510:client id="{E32BA44F-AC82-9EF9-1C02-98F64F364A4B}" v="68" dt="2020-09-19T21:11:22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 varScale="1">
        <p:scale>
          <a:sx n="88" d="100"/>
          <a:sy n="88" d="100"/>
        </p:scale>
        <p:origin x="68" y="9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o, Yan [CHEM]" userId="S::zhaoy@iastate.edu::47b33ac6-11ca-41e5-a097-be0101263cdd" providerId="AD" clId="Web-{487B27A4-00F7-1653-DBB9-72F044DC49A5}"/>
    <pc:docChg chg="delSld modSld">
      <pc:chgData name="Zhao, Yan [CHEM]" userId="S::zhaoy@iastate.edu::47b33ac6-11ca-41e5-a097-be0101263cdd" providerId="AD" clId="Web-{487B27A4-00F7-1653-DBB9-72F044DC49A5}" dt="2020-09-19T21:15:35.124" v="7"/>
      <pc:docMkLst>
        <pc:docMk/>
      </pc:docMkLst>
      <pc:sldChg chg="del">
        <pc:chgData name="Zhao, Yan [CHEM]" userId="S::zhaoy@iastate.edu::47b33ac6-11ca-41e5-a097-be0101263cdd" providerId="AD" clId="Web-{487B27A4-00F7-1653-DBB9-72F044DC49A5}" dt="2020-09-19T21:14:31.906" v="4"/>
        <pc:sldMkLst>
          <pc:docMk/>
          <pc:sldMk cId="1028341141" sldId="672"/>
        </pc:sldMkLst>
      </pc:sldChg>
      <pc:sldChg chg="del">
        <pc:chgData name="Zhao, Yan [CHEM]" userId="S::zhaoy@iastate.edu::47b33ac6-11ca-41e5-a097-be0101263cdd" providerId="AD" clId="Web-{487B27A4-00F7-1653-DBB9-72F044DC49A5}" dt="2020-09-19T21:14:30.062" v="3"/>
        <pc:sldMkLst>
          <pc:docMk/>
          <pc:sldMk cId="988214448" sldId="673"/>
        </pc:sldMkLst>
      </pc:sldChg>
      <pc:sldChg chg="del">
        <pc:chgData name="Zhao, Yan [CHEM]" userId="S::zhaoy@iastate.edu::47b33ac6-11ca-41e5-a097-be0101263cdd" providerId="AD" clId="Web-{487B27A4-00F7-1653-DBB9-72F044DC49A5}" dt="2020-09-19T21:13:53.203" v="0"/>
        <pc:sldMkLst>
          <pc:docMk/>
          <pc:sldMk cId="3860098387" sldId="677"/>
        </pc:sldMkLst>
      </pc:sldChg>
      <pc:sldChg chg="addSp delSp modSp delAnim">
        <pc:chgData name="Zhao, Yan [CHEM]" userId="S::zhaoy@iastate.edu::47b33ac6-11ca-41e5-a097-be0101263cdd" providerId="AD" clId="Web-{487B27A4-00F7-1653-DBB9-72F044DC49A5}" dt="2020-09-19T21:15:35.124" v="7"/>
        <pc:sldMkLst>
          <pc:docMk/>
          <pc:sldMk cId="112366164" sldId="678"/>
        </pc:sldMkLst>
        <pc:spChg chg="del mod">
          <ac:chgData name="Zhao, Yan [CHEM]" userId="S::zhaoy@iastate.edu::47b33ac6-11ca-41e5-a097-be0101263cdd" providerId="AD" clId="Web-{487B27A4-00F7-1653-DBB9-72F044DC49A5}" dt="2020-09-19T21:15:35.124" v="7"/>
          <ac:spMkLst>
            <pc:docMk/>
            <pc:sldMk cId="112366164" sldId="678"/>
            <ac:spMk id="2" creationId="{00000000-0000-0000-0000-000000000000}"/>
          </ac:spMkLst>
        </pc:spChg>
        <pc:spChg chg="add">
          <ac:chgData name="Zhao, Yan [CHEM]" userId="S::zhaoy@iastate.edu::47b33ac6-11ca-41e5-a097-be0101263cdd" providerId="AD" clId="Web-{487B27A4-00F7-1653-DBB9-72F044DC49A5}" dt="2020-09-19T21:14:21.984" v="2"/>
          <ac:spMkLst>
            <pc:docMk/>
            <pc:sldMk cId="112366164" sldId="678"/>
            <ac:spMk id="4" creationId="{8056C833-F280-4A14-8033-CB04C5667627}"/>
          </ac:spMkLst>
        </pc:spChg>
        <pc:spChg chg="del">
          <ac:chgData name="Zhao, Yan [CHEM]" userId="S::zhaoy@iastate.edu::47b33ac6-11ca-41e5-a097-be0101263cdd" providerId="AD" clId="Web-{487B27A4-00F7-1653-DBB9-72F044DC49A5}" dt="2020-09-19T21:14:21.406" v="1"/>
          <ac:spMkLst>
            <pc:docMk/>
            <pc:sldMk cId="112366164" sldId="678"/>
            <ac:spMk id="10" creationId="{1EBF4CA6-485A-4B67-B146-AEC9C7D71BE7}"/>
          </ac:spMkLst>
        </pc:spChg>
      </pc:sldChg>
    </pc:docChg>
  </pc:docChgLst>
  <pc:docChgLst>
    <pc:chgData name="Zhao, Yan [CHEM]" userId="S::zhaoy@iastate.edu::47b33ac6-11ca-41e5-a097-be0101263cdd" providerId="AD" clId="Web-{997D0AD5-B928-3382-439C-08E53D490FC6}"/>
    <pc:docChg chg="delSld modSld">
      <pc:chgData name="Zhao, Yan [CHEM]" userId="S::zhaoy@iastate.edu::47b33ac6-11ca-41e5-a097-be0101263cdd" providerId="AD" clId="Web-{997D0AD5-B928-3382-439C-08E53D490FC6}" dt="2020-09-19T20:32:03.449" v="13"/>
      <pc:docMkLst>
        <pc:docMk/>
      </pc:docMkLst>
      <pc:sldChg chg="del">
        <pc:chgData name="Zhao, Yan [CHEM]" userId="S::zhaoy@iastate.edu::47b33ac6-11ca-41e5-a097-be0101263cdd" providerId="AD" clId="Web-{997D0AD5-B928-3382-439C-08E53D490FC6}" dt="2020-09-19T20:31:15.558" v="0"/>
        <pc:sldMkLst>
          <pc:docMk/>
          <pc:sldMk cId="171544684" sldId="652"/>
        </pc:sldMkLst>
      </pc:sldChg>
      <pc:sldChg chg="modSp">
        <pc:chgData name="Zhao, Yan [CHEM]" userId="S::zhaoy@iastate.edu::47b33ac6-11ca-41e5-a097-be0101263cdd" providerId="AD" clId="Web-{997D0AD5-B928-3382-439C-08E53D490FC6}" dt="2020-09-19T20:31:47.996" v="7" actId="20577"/>
        <pc:sldMkLst>
          <pc:docMk/>
          <pc:sldMk cId="1949949762" sldId="654"/>
        </pc:sldMkLst>
        <pc:spChg chg="mod">
          <ac:chgData name="Zhao, Yan [CHEM]" userId="S::zhaoy@iastate.edu::47b33ac6-11ca-41e5-a097-be0101263cdd" providerId="AD" clId="Web-{997D0AD5-B928-3382-439C-08E53D490FC6}" dt="2020-09-19T20:31:47.996" v="7" actId="20577"/>
          <ac:spMkLst>
            <pc:docMk/>
            <pc:sldMk cId="1949949762" sldId="654"/>
            <ac:spMk id="10" creationId="{00000000-0000-0000-0000-000000000000}"/>
          </ac:spMkLst>
        </pc:spChg>
      </pc:sldChg>
      <pc:sldChg chg="modSp">
        <pc:chgData name="Zhao, Yan [CHEM]" userId="S::zhaoy@iastate.edu::47b33ac6-11ca-41e5-a097-be0101263cdd" providerId="AD" clId="Web-{997D0AD5-B928-3382-439C-08E53D490FC6}" dt="2020-09-19T20:31:59.183" v="11" actId="20577"/>
        <pc:sldMkLst>
          <pc:docMk/>
          <pc:sldMk cId="4926713" sldId="658"/>
        </pc:sldMkLst>
        <pc:spChg chg="mod">
          <ac:chgData name="Zhao, Yan [CHEM]" userId="S::zhaoy@iastate.edu::47b33ac6-11ca-41e5-a097-be0101263cdd" providerId="AD" clId="Web-{997D0AD5-B928-3382-439C-08E53D490FC6}" dt="2020-09-19T20:31:59.183" v="11" actId="20577"/>
          <ac:spMkLst>
            <pc:docMk/>
            <pc:sldMk cId="4926713" sldId="658"/>
            <ac:spMk id="24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997D0AD5-B928-3382-439C-08E53D490FC6}" dt="2020-09-19T20:32:03.449" v="13"/>
        <pc:sldMkLst>
          <pc:docMk/>
          <pc:sldMk cId="1281837531" sldId="660"/>
        </pc:sldMkLst>
      </pc:sldChg>
      <pc:sldChg chg="del">
        <pc:chgData name="Zhao, Yan [CHEM]" userId="S::zhaoy@iastate.edu::47b33ac6-11ca-41e5-a097-be0101263cdd" providerId="AD" clId="Web-{997D0AD5-B928-3382-439C-08E53D490FC6}" dt="2020-09-19T20:31:18.855" v="1"/>
        <pc:sldMkLst>
          <pc:docMk/>
          <pc:sldMk cId="1156046245" sldId="662"/>
        </pc:sldMkLst>
      </pc:sldChg>
      <pc:sldChg chg="del">
        <pc:chgData name="Zhao, Yan [CHEM]" userId="S::zhaoy@iastate.edu::47b33ac6-11ca-41e5-a097-be0101263cdd" providerId="AD" clId="Web-{997D0AD5-B928-3382-439C-08E53D490FC6}" dt="2020-09-19T20:31:20.558" v="2"/>
        <pc:sldMkLst>
          <pc:docMk/>
          <pc:sldMk cId="4241229604" sldId="663"/>
        </pc:sldMkLst>
      </pc:sldChg>
    </pc:docChg>
  </pc:docChgLst>
  <pc:docChgLst>
    <pc:chgData name="Yan Zhao" userId="47426263_tp_dropbox" providerId="OAuth2" clId="{807487EC-3CFB-8E4A-A477-B7F5CC5C50E1}"/>
    <pc:docChg chg="modSld">
      <pc:chgData name="Yan Zhao" userId="47426263_tp_dropbox" providerId="OAuth2" clId="{807487EC-3CFB-8E4A-A477-B7F5CC5C50E1}" dt="2020-09-06T17:18:00.436" v="0" actId="1076"/>
      <pc:docMkLst>
        <pc:docMk/>
      </pc:docMkLst>
      <pc:sldChg chg="modSp">
        <pc:chgData name="Yan Zhao" userId="47426263_tp_dropbox" providerId="OAuth2" clId="{807487EC-3CFB-8E4A-A477-B7F5CC5C50E1}" dt="2020-09-06T17:18:00.436" v="0" actId="1076"/>
        <pc:sldMkLst>
          <pc:docMk/>
          <pc:sldMk cId="990612125" sldId="614"/>
        </pc:sldMkLst>
        <pc:grpChg chg="mod">
          <ac:chgData name="Yan Zhao" userId="47426263_tp_dropbox" providerId="OAuth2" clId="{807487EC-3CFB-8E4A-A477-B7F5CC5C50E1}" dt="2020-09-06T17:18:00.436" v="0" actId="1076"/>
          <ac:grpSpMkLst>
            <pc:docMk/>
            <pc:sldMk cId="990612125" sldId="614"/>
            <ac:grpSpMk id="26" creationId="{00000000-0000-0000-0000-000000000000}"/>
          </ac:grpSpMkLst>
        </pc:grpChg>
      </pc:sldChg>
    </pc:docChg>
  </pc:docChgLst>
  <pc:docChgLst>
    <pc:chgData name="Zhao, Yan [CHEM]" userId="S::zhaoy@iastate.edu::47b33ac6-11ca-41e5-a097-be0101263cdd" providerId="AD" clId="Web-{E32BA44F-AC82-9EF9-1C02-98F64F364A4B}"/>
    <pc:docChg chg="addSld delSld modSld">
      <pc:chgData name="Zhao, Yan [CHEM]" userId="S::zhaoy@iastate.edu::47b33ac6-11ca-41e5-a097-be0101263cdd" providerId="AD" clId="Web-{E32BA44F-AC82-9EF9-1C02-98F64F364A4B}" dt="2020-09-19T21:11:22.677" v="67"/>
      <pc:docMkLst>
        <pc:docMk/>
      </pc:docMkLst>
      <pc:sldChg chg="del">
        <pc:chgData name="Zhao, Yan [CHEM]" userId="S::zhaoy@iastate.edu::47b33ac6-11ca-41e5-a097-be0101263cdd" providerId="AD" clId="Web-{E32BA44F-AC82-9EF9-1C02-98F64F364A4B}" dt="2020-09-19T21:06:07.382" v="0"/>
        <pc:sldMkLst>
          <pc:docMk/>
          <pc:sldMk cId="638864694" sldId="669"/>
        </pc:sldMkLst>
      </pc:sldChg>
      <pc:sldChg chg="del">
        <pc:chgData name="Zhao, Yan [CHEM]" userId="S::zhaoy@iastate.edu::47b33ac6-11ca-41e5-a097-be0101263cdd" providerId="AD" clId="Web-{E32BA44F-AC82-9EF9-1C02-98F64F364A4B}" dt="2020-09-19T21:06:09.585" v="1"/>
        <pc:sldMkLst>
          <pc:docMk/>
          <pc:sldMk cId="1562453625" sldId="670"/>
        </pc:sldMkLst>
      </pc:sldChg>
      <pc:sldChg chg="addSp delSp modSp addAnim delAnim">
        <pc:chgData name="Zhao, Yan [CHEM]" userId="S::zhaoy@iastate.edu::47b33ac6-11ca-41e5-a097-be0101263cdd" providerId="AD" clId="Web-{E32BA44F-AC82-9EF9-1C02-98F64F364A4B}" dt="2020-09-19T21:11:05.818" v="64"/>
        <pc:sldMkLst>
          <pc:docMk/>
          <pc:sldMk cId="2680440600" sldId="671"/>
        </pc:sldMkLst>
        <pc:spChg chg="add mod">
          <ac:chgData name="Zhao, Yan [CHEM]" userId="S::zhaoy@iastate.edu::47b33ac6-11ca-41e5-a097-be0101263cdd" providerId="AD" clId="Web-{E32BA44F-AC82-9EF9-1C02-98F64F364A4B}" dt="2020-09-19T21:09:03.693" v="34" actId="14100"/>
          <ac:spMkLst>
            <pc:docMk/>
            <pc:sldMk cId="2680440600" sldId="671"/>
            <ac:spMk id="8" creationId="{D169083B-F559-4967-9338-B50EA9EADB3A}"/>
          </ac:spMkLst>
        </pc:spChg>
        <pc:spChg chg="add mod">
          <ac:chgData name="Zhao, Yan [CHEM]" userId="S::zhaoy@iastate.edu::47b33ac6-11ca-41e5-a097-be0101263cdd" providerId="AD" clId="Web-{E32BA44F-AC82-9EF9-1C02-98F64F364A4B}" dt="2020-09-19T21:09:15.318" v="35" actId="14100"/>
          <ac:spMkLst>
            <pc:docMk/>
            <pc:sldMk cId="2680440600" sldId="671"/>
            <ac:spMk id="9" creationId="{DA3D7F30-38E8-4FEA-AB6E-B0436A8E06B8}"/>
          </ac:spMkLst>
        </pc:spChg>
        <pc:spChg chg="add">
          <ac:chgData name="Zhao, Yan [CHEM]" userId="S::zhaoy@iastate.edu::47b33ac6-11ca-41e5-a097-be0101263cdd" providerId="AD" clId="Web-{E32BA44F-AC82-9EF9-1C02-98F64F364A4B}" dt="2020-09-19T21:11:05.818" v="64"/>
          <ac:spMkLst>
            <pc:docMk/>
            <pc:sldMk cId="2680440600" sldId="671"/>
            <ac:spMk id="10" creationId="{1EBF4CA6-485A-4B67-B146-AEC9C7D71BE7}"/>
          </ac:spMkLst>
        </pc:spChg>
        <pc:spChg chg="del">
          <ac:chgData name="Zhao, Yan [CHEM]" userId="S::zhaoy@iastate.edu::47b33ac6-11ca-41e5-a097-be0101263cdd" providerId="AD" clId="Web-{E32BA44F-AC82-9EF9-1C02-98F64F364A4B}" dt="2020-09-19T21:06:36.506" v="2"/>
          <ac:spMkLst>
            <pc:docMk/>
            <pc:sldMk cId="2680440600" sldId="671"/>
            <ac:spMk id="13" creationId="{00000000-0000-0000-0000-000000000000}"/>
          </ac:spMkLst>
        </pc:spChg>
        <pc:spChg chg="del mod">
          <ac:chgData name="Zhao, Yan [CHEM]" userId="S::zhaoy@iastate.edu::47b33ac6-11ca-41e5-a097-be0101263cdd" providerId="AD" clId="Web-{E32BA44F-AC82-9EF9-1C02-98F64F364A4B}" dt="2020-09-19T21:07:49.475" v="13"/>
          <ac:spMkLst>
            <pc:docMk/>
            <pc:sldMk cId="2680440600" sldId="671"/>
            <ac:spMk id="19" creationId="{00000000-0000-0000-0000-000000000000}"/>
          </ac:spMkLst>
        </pc:spChg>
        <pc:picChg chg="mod">
          <ac:chgData name="Zhao, Yan [CHEM]" userId="S::zhaoy@iastate.edu::47b33ac6-11ca-41e5-a097-be0101263cdd" providerId="AD" clId="Web-{E32BA44F-AC82-9EF9-1C02-98F64F364A4B}" dt="2020-09-19T21:10:35.412" v="56" actId="1076"/>
          <ac:picMkLst>
            <pc:docMk/>
            <pc:sldMk cId="2680440600" sldId="671"/>
            <ac:picMk id="3" creationId="{00000000-0000-0000-0000-000000000000}"/>
          </ac:picMkLst>
        </pc:picChg>
        <pc:picChg chg="add del">
          <ac:chgData name="Zhao, Yan [CHEM]" userId="S::zhaoy@iastate.edu::47b33ac6-11ca-41e5-a097-be0101263cdd" providerId="AD" clId="Web-{E32BA44F-AC82-9EF9-1C02-98F64F364A4B}" dt="2020-09-19T21:09:50.927" v="36"/>
          <ac:picMkLst>
            <pc:docMk/>
            <pc:sldMk cId="2680440600" sldId="671"/>
            <ac:picMk id="4" creationId="{CF4E34C0-9702-4388-B58A-58843BD9BAD2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32.818" v="55" actId="1076"/>
          <ac:picMkLst>
            <pc:docMk/>
            <pc:sldMk cId="2680440600" sldId="671"/>
            <ac:picMk id="5" creationId="{B2F033D6-EB76-4117-AF73-819765C86101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45.896" v="61" actId="14100"/>
          <ac:picMkLst>
            <pc:docMk/>
            <pc:sldMk cId="2680440600" sldId="671"/>
            <ac:picMk id="6" creationId="{090A573E-CCBE-4AE9-A144-AA7C3018CE2A}"/>
          </ac:picMkLst>
        </pc:picChg>
        <pc:picChg chg="add mod">
          <ac:chgData name="Zhao, Yan [CHEM]" userId="S::zhaoy@iastate.edu::47b33ac6-11ca-41e5-a097-be0101263cdd" providerId="AD" clId="Web-{E32BA44F-AC82-9EF9-1C02-98F64F364A4B}" dt="2020-09-19T21:10:57.037" v="63" actId="1076"/>
          <ac:picMkLst>
            <pc:docMk/>
            <pc:sldMk cId="2680440600" sldId="671"/>
            <ac:picMk id="7" creationId="{182E6B49-592B-4C25-ABC0-D3200C2A5C53}"/>
          </ac:picMkLst>
        </pc:picChg>
      </pc:sldChg>
      <pc:sldChg chg="addSp delSp delAnim">
        <pc:chgData name="Zhao, Yan [CHEM]" userId="S::zhaoy@iastate.edu::47b33ac6-11ca-41e5-a097-be0101263cdd" providerId="AD" clId="Web-{E32BA44F-AC82-9EF9-1C02-98F64F364A4B}" dt="2020-09-19T21:11:22.677" v="67"/>
        <pc:sldMkLst>
          <pc:docMk/>
          <pc:sldMk cId="988214448" sldId="673"/>
        </pc:sldMkLst>
        <pc:spChg chg="add">
          <ac:chgData name="Zhao, Yan [CHEM]" userId="S::zhaoy@iastate.edu::47b33ac6-11ca-41e5-a097-be0101263cdd" providerId="AD" clId="Web-{E32BA44F-AC82-9EF9-1C02-98F64F364A4B}" dt="2020-09-19T21:11:22.677" v="67"/>
          <ac:spMkLst>
            <pc:docMk/>
            <pc:sldMk cId="988214448" sldId="673"/>
            <ac:spMk id="3" creationId="{B1F0BFC6-A446-4F11-8805-B507D23B16FB}"/>
          </ac:spMkLst>
        </pc:spChg>
        <pc:spChg chg="del">
          <ac:chgData name="Zhao, Yan [CHEM]" userId="S::zhaoy@iastate.edu::47b33ac6-11ca-41e5-a097-be0101263cdd" providerId="AD" clId="Web-{E32BA44F-AC82-9EF9-1C02-98F64F364A4B}" dt="2020-09-19T21:11:22.099" v="66"/>
          <ac:spMkLst>
            <pc:docMk/>
            <pc:sldMk cId="988214448" sldId="673"/>
            <ac:spMk id="13" creationId="{00000000-0000-0000-0000-000000000000}"/>
          </ac:spMkLst>
        </pc:spChg>
      </pc:sldChg>
      <pc:sldChg chg="del">
        <pc:chgData name="Zhao, Yan [CHEM]" userId="S::zhaoy@iastate.edu::47b33ac6-11ca-41e5-a097-be0101263cdd" providerId="AD" clId="Web-{E32BA44F-AC82-9EF9-1C02-98F64F364A4B}" dt="2020-09-19T21:07:15.100" v="10"/>
        <pc:sldMkLst>
          <pc:docMk/>
          <pc:sldMk cId="1421257576" sldId="674"/>
        </pc:sldMkLst>
      </pc:sldChg>
      <pc:sldChg chg="del">
        <pc:chgData name="Zhao, Yan [CHEM]" userId="S::zhaoy@iastate.edu::47b33ac6-11ca-41e5-a097-be0101263cdd" providerId="AD" clId="Web-{E32BA44F-AC82-9EF9-1C02-98F64F364A4B}" dt="2020-09-19T21:08:15.365" v="20"/>
        <pc:sldMkLst>
          <pc:docMk/>
          <pc:sldMk cId="1195320457" sldId="675"/>
        </pc:sldMkLst>
      </pc:sldChg>
      <pc:sldChg chg="del">
        <pc:chgData name="Zhao, Yan [CHEM]" userId="S::zhaoy@iastate.edu::47b33ac6-11ca-41e5-a097-be0101263cdd" providerId="AD" clId="Web-{E32BA44F-AC82-9EF9-1C02-98F64F364A4B}" dt="2020-09-19T21:08:06.600" v="19"/>
        <pc:sldMkLst>
          <pc:docMk/>
          <pc:sldMk cId="3384080933" sldId="676"/>
        </pc:sldMkLst>
      </pc:sldChg>
      <pc:sldChg chg="add replId">
        <pc:chgData name="Zhao, Yan [CHEM]" userId="S::zhaoy@iastate.edu::47b33ac6-11ca-41e5-a097-be0101263cdd" providerId="AD" clId="Web-{E32BA44F-AC82-9EF9-1C02-98F64F364A4B}" dt="2020-09-19T21:11:10.427" v="65"/>
        <pc:sldMkLst>
          <pc:docMk/>
          <pc:sldMk cId="112366164" sldId="6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832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6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56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43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973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112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02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409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9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12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09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6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3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1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31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199" y="1176397"/>
            <a:ext cx="37264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改变错误的教育方式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改变溺爱，不给特殊待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遇</a:t>
            </a:r>
            <a:endParaRPr lang="en-US" altLang="zh-CN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改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变</a:t>
            </a: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疏远，关注孩子心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理</a:t>
            </a:r>
            <a:endParaRPr lang="en-US" altLang="zh-CN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改</a:t>
            </a: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变攀比，树立合理目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标</a:t>
            </a:r>
            <a:endParaRPr lang="en-US" altLang="zh-CN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改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变</a:t>
            </a: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强势，鼓励孩子表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达</a:t>
            </a:r>
            <a:endParaRPr lang="en-US" altLang="zh-CN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改变言论不当，批评讲究艺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术</a:t>
            </a:r>
            <a:endParaRPr lang="en-US" altLang="zh-CN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改</a:t>
            </a:r>
            <a:r>
              <a:rPr lang="zh-CN" altLang="en-US" b="1" dirty="0">
                <a:effectLst>
                  <a:glow rad="63500">
                    <a:prstClr val="white"/>
                  </a:glow>
                </a:effectLst>
              </a:rPr>
              <a:t>变压制，学会正确疏</a:t>
            </a:r>
            <a:r>
              <a:rPr lang="zh-CN" altLang="en-US" b="1" dirty="0" smtClean="0">
                <a:effectLst>
                  <a:glow rad="63500">
                    <a:prstClr val="white"/>
                  </a:glow>
                </a:effectLst>
              </a:rPr>
              <a:t>导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28454" y="3359284"/>
            <a:ext cx="3565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https://kknews.cc/baby/3nbb9ey.html</a:t>
            </a:r>
          </a:p>
        </p:txBody>
      </p:sp>
    </p:spTree>
    <p:extLst>
      <p:ext uri="{BB962C8B-B14F-4D97-AF65-F5344CB8AC3E}">
        <p14:creationId xmlns:p14="http://schemas.microsoft.com/office/powerpoint/2010/main" val="2634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may contain: 1 person, tex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92" y="1128264"/>
            <a:ext cx="1655578" cy="261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0562" y="1223028"/>
            <a:ext cx="20710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樊登，男，</a:t>
            </a:r>
            <a:r>
              <a:rPr lang="en-US" altLang="zh-CN" sz="1400" dirty="0"/>
              <a:t>1976</a:t>
            </a:r>
            <a:r>
              <a:rPr lang="zh-CN" altLang="en-US" sz="1400" dirty="0" smtClean="0"/>
              <a:t>年生，</a:t>
            </a:r>
            <a:r>
              <a:rPr lang="zh-CN" altLang="en-US" sz="1400" dirty="0"/>
              <a:t>中央电视台节目主持人，中国内地书评</a:t>
            </a:r>
            <a:r>
              <a:rPr lang="zh-CN" altLang="en-US" sz="1400" dirty="0" smtClean="0"/>
              <a:t>人，</a:t>
            </a:r>
            <a:r>
              <a:rPr lang="zh-CN" altLang="en-US" sz="1400" dirty="0"/>
              <a:t>樊登读书会发起</a:t>
            </a:r>
            <a:r>
              <a:rPr lang="zh-CN" altLang="en-US" sz="1400" dirty="0" smtClean="0"/>
              <a:t>人。</a:t>
            </a:r>
            <a:r>
              <a:rPr lang="zh-CN" altLang="en-US" sz="1400" dirty="0"/>
              <a:t>他毕业于西安交通大学材料系</a:t>
            </a:r>
            <a:r>
              <a:rPr lang="zh-CN" altLang="en-US" sz="1400" dirty="0" smtClean="0"/>
              <a:t>，在</a:t>
            </a:r>
            <a:r>
              <a:rPr lang="zh-CN" altLang="en-US" sz="1400" dirty="0"/>
              <a:t>大学期间获得过全国名校辩论邀请赛冠军 ，全国大专辩论会冠军等荣誉称号，又获得北京师范大学电影学博士学</a:t>
            </a:r>
            <a:r>
              <a:rPr lang="zh-CN" altLang="en-US" sz="1400" dirty="0" smtClean="0"/>
              <a:t>位</a:t>
            </a:r>
            <a:r>
              <a:rPr lang="en-US" altLang="zh-CN" sz="1400" dirty="0" smtClean="0"/>
              <a:t> 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52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9864" y="1154029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无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条件的爱：带来信任、尊重和安全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感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365760" lvl="1" indent="-182880">
              <a:buFont typeface="Arial" panose="020B0604020202020204" pitchFamily="34" charset="0"/>
              <a:buChar char="•"/>
              <a:defRPr/>
            </a:pPr>
            <a:r>
              <a:rPr lang="zh-CN" altLang="en-US" sz="1500" b="1" dirty="0" smtClean="0">
                <a:effectLst>
                  <a:glow rad="63500">
                    <a:prstClr val="white"/>
                  </a:glow>
                </a:effectLst>
              </a:rPr>
              <a:t>会</a:t>
            </a:r>
            <a:r>
              <a:rPr lang="zh-CN" altLang="en-US" sz="1500" b="1" dirty="0">
                <a:effectLst>
                  <a:glow rad="63500">
                    <a:prstClr val="white"/>
                  </a:glow>
                </a:effectLst>
              </a:rPr>
              <a:t>管孩子的最高境界是温柔但有边</a:t>
            </a:r>
            <a:r>
              <a:rPr lang="zh-CN" altLang="en-US" sz="1500" b="1" dirty="0" smtClean="0">
                <a:effectLst>
                  <a:glow rad="63500">
                    <a:prstClr val="white"/>
                  </a:glow>
                </a:effectLst>
              </a:rPr>
              <a:t>界</a:t>
            </a:r>
            <a:endParaRPr lang="en-US" altLang="zh-CN" sz="15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365760" indent="-365760">
              <a:spcBef>
                <a:spcPts val="600"/>
              </a:spcBef>
              <a:buAutoNum type="arabicPeriod"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价值感：决定孩子飞多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高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365760" indent="-365760">
              <a:buAutoNum type="arabicPeriod"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终身成长的心态：推动孩子不断进步</a:t>
            </a:r>
            <a:endParaRPr lang="zh-CN" altLang="en-US" sz="2000" b="1" dirty="0" smtClean="0">
              <a:effectLst>
                <a:glow rad="63500">
                  <a:prstClr val="white"/>
                </a:glow>
              </a:effectLst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5664" y="3140033"/>
            <a:ext cx="3369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https://medium.com/@renee.chen.cpa/%E8%87%AA%E6%88%91%E7%96%97%E6%84%88%E4%B9%8B-%E4%BA%B2%E5%AD%90%E5%85%B3%E7%B3%BB-29a92ce4152c</a:t>
            </a:r>
          </a:p>
        </p:txBody>
      </p:sp>
    </p:spTree>
    <p:extLst>
      <p:ext uri="{BB962C8B-B14F-4D97-AF65-F5344CB8AC3E}">
        <p14:creationId xmlns:p14="http://schemas.microsoft.com/office/powerpoint/2010/main" val="17978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55944"/>
            <a:ext cx="371642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11:9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我又告诉你们，你们祈求，就给你们；寻找，就寻见；叩门，就给你们开门。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11:10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因为，凡祈求的，就得着；寻找的，就寻见；叩门的，就给他开门。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11:11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你们中间作父亲的，谁有儿子求饼，反给他石头呢？求鱼，反拿蛇当鱼给他呢？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11:12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求鸡蛋，反给他蝎子呢？</a:t>
            </a:r>
            <a:r>
              <a:rPr lang="en-US" altLang="zh-CN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11:13 </a:t>
            </a: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你们虽然不好，尚且知道拿好东西给儿女；何况天父，岂不更将圣灵给求他的人么？</a:t>
            </a:r>
            <a:endParaRPr lang="en-US" altLang="zh-CN" sz="15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55944"/>
            <a:ext cx="3716420" cy="2169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我又告诉你们，你们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祈求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，就给你们；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寻找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，就寻见；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叩门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，就给你们开门。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因为，凡祈求的，就得着；寻找的，就寻见；叩门的，就给他开门。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你们中间作父亲的，谁有儿子求饼，反给他石头呢？求鱼，反拿蛇当鱼给他呢？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求鸡蛋，反给他蝎子呢？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11:13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你们虽然不好，尚且知道拿好东西给儿女；何况天父，岂不更将圣灵给求他的人么？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55944"/>
            <a:ext cx="3716420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如经上所记：神为爱他的人所预备的是眼睛未曾看见，耳朵未曾听见，人心也未曾想到的。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只有神藉着圣灵向我们显明了，因为圣灵参透万事，就是神深奥的事也参透了。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所以弟兄们，我以神的慈悲劝你们，将身体献上，当作活祭，是圣洁的，是神所喜悦的；你们如此事奉乃是理所当然的。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不要效法这个世界，只要心意更新而变化，叫你们察验何为神的善良、纯全、可喜悦的旨意。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7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55944"/>
            <a:ext cx="3716420" cy="24929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申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我今日呼天唤地向你们作见證，你们必在过约但河得为业的地上速速灭尽！你们不能在那地上长久，必尽行除灭。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耶和华必使你们分散在万民中；在他所领你们到的万国里，你们剩下的人数稀少。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在那里，你们必事奉人手所造的　神，就是用木石造成、不能看、不能听、不能吃、不能闻的　神。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但你们在那里必寻求耶和华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神。</a:t>
            </a:r>
            <a:r>
              <a:rPr lang="zh-CN" altLang="en-US" sz="13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你尽心尽性寻求他的时候，就必寻见。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日后你遭遇一切患难的时候，你必归回耶和华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神，听从他的话。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　神原是有怜悯的　神；他总不撇下你，不灭绝你，也不忘记他起誓与你列祖所立的约。</a:t>
            </a:r>
            <a:endParaRPr lang="en-US" altLang="zh-CN" sz="13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51380" y="1155944"/>
            <a:ext cx="3716420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11:5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耶稣又说：你们中间谁有一个朋友半夜到他那里去，说：朋友！请借给我叁个饼；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11:6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因为我有一个朋友行路，来到我这里，我没有甚么给他摆上。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11:7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那人在里面回答说：不要搅扰我，门已经关闭，孩子们也同我在床上了，我不能起来给你。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我告诉你们，虽不因他是朋友起来给他，但因他情词迫切的直求，就必起来照他所需用的给他。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11:9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我又告诉你们，你们祈求，就给你们；寻找，就寻见；</a:t>
            </a:r>
            <a:r>
              <a:rPr lang="zh-CN" alt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叩门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，就给你们开门。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952" y="2876400"/>
            <a:ext cx="5346417" cy="2856379"/>
            <a:chOff x="32952" y="2876400"/>
            <a:chExt cx="5346417" cy="285637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938" y="2876400"/>
              <a:ext cx="4178120" cy="285637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952" y="4968432"/>
              <a:ext cx="685802" cy="646331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外面的人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01538" y="4968432"/>
              <a:ext cx="777831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cs typeface="+mn-cs"/>
                </a:rPr>
                <a:t>里面的人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37791" y="3173301"/>
              <a:ext cx="5120008" cy="1282504"/>
              <a:chOff x="137791" y="3173301"/>
              <a:chExt cx="5120008" cy="1282504"/>
            </a:xfrm>
          </p:grpSpPr>
          <p:pic>
            <p:nvPicPr>
              <p:cNvPr id="37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295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With Robes Clipart - Full Size Clipart (#4079439) - PinClipart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8125" l="1250" r="99063">
                            <a14:foregroundMark x1="63125" y1="29063" x2="63125" y2="29063"/>
                            <a14:foregroundMark x1="56250" y1="38438" x2="56250" y2="38438"/>
                            <a14:foregroundMark x1="50938" y1="46563" x2="50938" y2="46563"/>
                            <a14:foregroundMark x1="51563" y1="77500" x2="51563" y2="77500"/>
                            <a14:foregroundMark x1="16250" y1="43438" x2="16250" y2="43438"/>
                            <a14:foregroundMark x1="51250" y1="6250" x2="51250" y2="6250"/>
                            <a14:backgroundMark x1="11563" y1="82188" x2="11563" y2="81250"/>
                            <a14:backgroundMark x1="9375" y1="13438" x2="9375" y2="13438"/>
                            <a14:backgroundMark x1="27813" y1="53125" x2="27813" y2="53125"/>
                            <a14:backgroundMark x1="93125" y1="21875" x2="93125" y2="21875"/>
                            <a14:backgroundMark x1="95625" y1="86875" x2="95625" y2="86875"/>
                            <a14:backgroundMark x1="77813" y1="95938" x2="77813" y2="95938"/>
                          </a14:backgroundRemoval>
                        </a14:imgEffect>
                        <a14:imgEffect>
                          <a14:artisticCrisscrossEtching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91" y="3173301"/>
                <a:ext cx="1282504" cy="1282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Left Arrow 38"/>
              <p:cNvSpPr/>
              <p:nvPr/>
            </p:nvSpPr>
            <p:spPr>
              <a:xfrm rot="20111030">
                <a:off x="3499714" y="3693545"/>
                <a:ext cx="533400" cy="242014"/>
              </a:xfrm>
              <a:prstGeom prst="left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sp>
            <p:nvSpPr>
              <p:cNvPr id="40" name="Left Arrow 39"/>
              <p:cNvSpPr/>
              <p:nvPr/>
            </p:nvSpPr>
            <p:spPr>
              <a:xfrm rot="1488970" flipH="1">
                <a:off x="1304848" y="3613936"/>
                <a:ext cx="533400" cy="242014"/>
              </a:xfrm>
              <a:prstGeom prst="lef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07838" y="4807505"/>
              <a:ext cx="91832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纯</a:t>
              </a: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粹</a:t>
              </a:r>
              <a:endParaRPr kumimoji="0" lang="en-US" altLang="zh-CN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Century Gothic" panose="020B0502020202020204"/>
                  <a:cs typeface="+mn-cs"/>
                </a:rPr>
                <a:t>的我</a:t>
              </a:r>
              <a:endPara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6944" y="3169890"/>
              <a:ext cx="3002732" cy="2511766"/>
            </a:xfrm>
            <a:custGeom>
              <a:avLst/>
              <a:gdLst>
                <a:gd name="connsiteX0" fmla="*/ 715588 w 1728859"/>
                <a:gd name="connsiteY0" fmla="*/ 1652021 h 2396163"/>
                <a:gd name="connsiteX1" fmla="*/ 773339 w 1728859"/>
                <a:gd name="connsiteY1" fmla="*/ 2325789 h 2396163"/>
                <a:gd name="connsiteX2" fmla="*/ 1620362 w 1728859"/>
                <a:gd name="connsiteY2" fmla="*/ 2277663 h 2396163"/>
                <a:gd name="connsiteX3" fmla="*/ 1668489 w 1728859"/>
                <a:gd name="connsiteY3" fmla="*/ 1459515 h 2396163"/>
                <a:gd name="connsiteX4" fmla="*/ 1167975 w 1728859"/>
                <a:gd name="connsiteY4" fmla="*/ 1170757 h 2396163"/>
                <a:gd name="connsiteX5" fmla="*/ 1004345 w 1728859"/>
                <a:gd name="connsiteY5" fmla="*/ 179355 h 2396163"/>
                <a:gd name="connsiteX6" fmla="*/ 330577 w 1728859"/>
                <a:gd name="connsiteY6" fmla="*/ 44602 h 2396163"/>
                <a:gd name="connsiteX7" fmla="*/ 12943 w 1728859"/>
                <a:gd name="connsiteY7" fmla="*/ 689494 h 2396163"/>
                <a:gd name="connsiteX8" fmla="*/ 744463 w 1728859"/>
                <a:gd name="connsiteY8" fmla="*/ 1286261 h 2396163"/>
                <a:gd name="connsiteX9" fmla="*/ 715588 w 1728859"/>
                <a:gd name="connsiteY9" fmla="*/ 1652021 h 2396163"/>
                <a:gd name="connsiteX0" fmla="*/ 715588 w 1725551"/>
                <a:gd name="connsiteY0" fmla="*/ 1652021 h 2363956"/>
                <a:gd name="connsiteX1" fmla="*/ 830046 w 1725551"/>
                <a:gd name="connsiteY1" fmla="*/ 2269082 h 2363956"/>
                <a:gd name="connsiteX2" fmla="*/ 1620362 w 1725551"/>
                <a:gd name="connsiteY2" fmla="*/ 2277663 h 2363956"/>
                <a:gd name="connsiteX3" fmla="*/ 1668489 w 1725551"/>
                <a:gd name="connsiteY3" fmla="*/ 1459515 h 2363956"/>
                <a:gd name="connsiteX4" fmla="*/ 1167975 w 1725551"/>
                <a:gd name="connsiteY4" fmla="*/ 1170757 h 2363956"/>
                <a:gd name="connsiteX5" fmla="*/ 1004345 w 1725551"/>
                <a:gd name="connsiteY5" fmla="*/ 179355 h 2363956"/>
                <a:gd name="connsiteX6" fmla="*/ 330577 w 1725551"/>
                <a:gd name="connsiteY6" fmla="*/ 44602 h 2363956"/>
                <a:gd name="connsiteX7" fmla="*/ 12943 w 1725551"/>
                <a:gd name="connsiteY7" fmla="*/ 689494 h 2363956"/>
                <a:gd name="connsiteX8" fmla="*/ 744463 w 1725551"/>
                <a:gd name="connsiteY8" fmla="*/ 1286261 h 2363956"/>
                <a:gd name="connsiteX9" fmla="*/ 715588 w 1725551"/>
                <a:gd name="connsiteY9" fmla="*/ 1652021 h 2363956"/>
                <a:gd name="connsiteX0" fmla="*/ 715588 w 1725551"/>
                <a:gd name="connsiteY0" fmla="*/ 1652021 h 2361606"/>
                <a:gd name="connsiteX1" fmla="*/ 830046 w 1725551"/>
                <a:gd name="connsiteY1" fmla="*/ 2269082 h 2361606"/>
                <a:gd name="connsiteX2" fmla="*/ 1620362 w 1725551"/>
                <a:gd name="connsiteY2" fmla="*/ 2277663 h 2361606"/>
                <a:gd name="connsiteX3" fmla="*/ 1668489 w 1725551"/>
                <a:gd name="connsiteY3" fmla="*/ 1459515 h 2361606"/>
                <a:gd name="connsiteX4" fmla="*/ 1167975 w 1725551"/>
                <a:gd name="connsiteY4" fmla="*/ 1170757 h 2361606"/>
                <a:gd name="connsiteX5" fmla="*/ 1004345 w 1725551"/>
                <a:gd name="connsiteY5" fmla="*/ 179355 h 2361606"/>
                <a:gd name="connsiteX6" fmla="*/ 330577 w 1725551"/>
                <a:gd name="connsiteY6" fmla="*/ 44602 h 2361606"/>
                <a:gd name="connsiteX7" fmla="*/ 12943 w 1725551"/>
                <a:gd name="connsiteY7" fmla="*/ 689494 h 2361606"/>
                <a:gd name="connsiteX8" fmla="*/ 744463 w 1725551"/>
                <a:gd name="connsiteY8" fmla="*/ 1286261 h 2361606"/>
                <a:gd name="connsiteX9" fmla="*/ 715588 w 1725551"/>
                <a:gd name="connsiteY9" fmla="*/ 1652021 h 2361606"/>
                <a:gd name="connsiteX0" fmla="*/ 715588 w 1693345"/>
                <a:gd name="connsiteY0" fmla="*/ 1652021 h 2335922"/>
                <a:gd name="connsiteX1" fmla="*/ 830046 w 1693345"/>
                <a:gd name="connsiteY1" fmla="*/ 2269082 h 2335922"/>
                <a:gd name="connsiteX2" fmla="*/ 1535302 w 1693345"/>
                <a:gd name="connsiteY2" fmla="*/ 2228045 h 2335922"/>
                <a:gd name="connsiteX3" fmla="*/ 1668489 w 1693345"/>
                <a:gd name="connsiteY3" fmla="*/ 1459515 h 2335922"/>
                <a:gd name="connsiteX4" fmla="*/ 1167975 w 1693345"/>
                <a:gd name="connsiteY4" fmla="*/ 1170757 h 2335922"/>
                <a:gd name="connsiteX5" fmla="*/ 1004345 w 1693345"/>
                <a:gd name="connsiteY5" fmla="*/ 179355 h 2335922"/>
                <a:gd name="connsiteX6" fmla="*/ 330577 w 1693345"/>
                <a:gd name="connsiteY6" fmla="*/ 44602 h 2335922"/>
                <a:gd name="connsiteX7" fmla="*/ 12943 w 1693345"/>
                <a:gd name="connsiteY7" fmla="*/ 689494 h 2335922"/>
                <a:gd name="connsiteX8" fmla="*/ 744463 w 1693345"/>
                <a:gd name="connsiteY8" fmla="*/ 1286261 h 2335922"/>
                <a:gd name="connsiteX9" fmla="*/ 715588 w 1693345"/>
                <a:gd name="connsiteY9" fmla="*/ 1652021 h 2335922"/>
                <a:gd name="connsiteX0" fmla="*/ 715588 w 1700102"/>
                <a:gd name="connsiteY0" fmla="*/ 1652021 h 2340802"/>
                <a:gd name="connsiteX1" fmla="*/ 830046 w 1700102"/>
                <a:gd name="connsiteY1" fmla="*/ 2269082 h 2340802"/>
                <a:gd name="connsiteX2" fmla="*/ 1535302 w 1700102"/>
                <a:gd name="connsiteY2" fmla="*/ 2228045 h 2340802"/>
                <a:gd name="connsiteX3" fmla="*/ 1668489 w 1700102"/>
                <a:gd name="connsiteY3" fmla="*/ 1459515 h 2340802"/>
                <a:gd name="connsiteX4" fmla="*/ 1167975 w 1700102"/>
                <a:gd name="connsiteY4" fmla="*/ 1170757 h 2340802"/>
                <a:gd name="connsiteX5" fmla="*/ 1004345 w 1700102"/>
                <a:gd name="connsiteY5" fmla="*/ 179355 h 2340802"/>
                <a:gd name="connsiteX6" fmla="*/ 330577 w 1700102"/>
                <a:gd name="connsiteY6" fmla="*/ 44602 h 2340802"/>
                <a:gd name="connsiteX7" fmla="*/ 12943 w 1700102"/>
                <a:gd name="connsiteY7" fmla="*/ 689494 h 2340802"/>
                <a:gd name="connsiteX8" fmla="*/ 744463 w 1700102"/>
                <a:gd name="connsiteY8" fmla="*/ 1286261 h 2340802"/>
                <a:gd name="connsiteX9" fmla="*/ 715588 w 1700102"/>
                <a:gd name="connsiteY9" fmla="*/ 1652021 h 2340802"/>
                <a:gd name="connsiteX0" fmla="*/ 715588 w 1693345"/>
                <a:gd name="connsiteY0" fmla="*/ 1652021 h 2308199"/>
                <a:gd name="connsiteX1" fmla="*/ 830046 w 1693345"/>
                <a:gd name="connsiteY1" fmla="*/ 2219464 h 2308199"/>
                <a:gd name="connsiteX2" fmla="*/ 1535302 w 1693345"/>
                <a:gd name="connsiteY2" fmla="*/ 2228045 h 2308199"/>
                <a:gd name="connsiteX3" fmla="*/ 1668489 w 1693345"/>
                <a:gd name="connsiteY3" fmla="*/ 1459515 h 2308199"/>
                <a:gd name="connsiteX4" fmla="*/ 1167975 w 1693345"/>
                <a:gd name="connsiteY4" fmla="*/ 1170757 h 2308199"/>
                <a:gd name="connsiteX5" fmla="*/ 1004345 w 1693345"/>
                <a:gd name="connsiteY5" fmla="*/ 179355 h 2308199"/>
                <a:gd name="connsiteX6" fmla="*/ 330577 w 1693345"/>
                <a:gd name="connsiteY6" fmla="*/ 44602 h 2308199"/>
                <a:gd name="connsiteX7" fmla="*/ 12943 w 1693345"/>
                <a:gd name="connsiteY7" fmla="*/ 689494 h 2308199"/>
                <a:gd name="connsiteX8" fmla="*/ 744463 w 1693345"/>
                <a:gd name="connsiteY8" fmla="*/ 1286261 h 2308199"/>
                <a:gd name="connsiteX9" fmla="*/ 715588 w 1693345"/>
                <a:gd name="connsiteY9" fmla="*/ 1652021 h 2308199"/>
                <a:gd name="connsiteX0" fmla="*/ 715588 w 1693345"/>
                <a:gd name="connsiteY0" fmla="*/ 1652021 h 2323211"/>
                <a:gd name="connsiteX1" fmla="*/ 830046 w 1693345"/>
                <a:gd name="connsiteY1" fmla="*/ 2219464 h 2323211"/>
                <a:gd name="connsiteX2" fmla="*/ 1535302 w 1693345"/>
                <a:gd name="connsiteY2" fmla="*/ 2228045 h 2323211"/>
                <a:gd name="connsiteX3" fmla="*/ 1668489 w 1693345"/>
                <a:gd name="connsiteY3" fmla="*/ 1459515 h 2323211"/>
                <a:gd name="connsiteX4" fmla="*/ 1167975 w 1693345"/>
                <a:gd name="connsiteY4" fmla="*/ 1170757 h 2323211"/>
                <a:gd name="connsiteX5" fmla="*/ 1004345 w 1693345"/>
                <a:gd name="connsiteY5" fmla="*/ 179355 h 2323211"/>
                <a:gd name="connsiteX6" fmla="*/ 330577 w 1693345"/>
                <a:gd name="connsiteY6" fmla="*/ 44602 h 2323211"/>
                <a:gd name="connsiteX7" fmla="*/ 12943 w 1693345"/>
                <a:gd name="connsiteY7" fmla="*/ 689494 h 2323211"/>
                <a:gd name="connsiteX8" fmla="*/ 744463 w 1693345"/>
                <a:gd name="connsiteY8" fmla="*/ 1286261 h 2323211"/>
                <a:gd name="connsiteX9" fmla="*/ 715588 w 1693345"/>
                <a:gd name="connsiteY9" fmla="*/ 1652021 h 2323211"/>
                <a:gd name="connsiteX0" fmla="*/ 715588 w 1621453"/>
                <a:gd name="connsiteY0" fmla="*/ 1652021 h 2315753"/>
                <a:gd name="connsiteX1" fmla="*/ 830046 w 1621453"/>
                <a:gd name="connsiteY1" fmla="*/ 2219464 h 2315753"/>
                <a:gd name="connsiteX2" fmla="*/ 1535302 w 1621453"/>
                <a:gd name="connsiteY2" fmla="*/ 2228045 h 2315753"/>
                <a:gd name="connsiteX3" fmla="*/ 1569252 w 1621453"/>
                <a:gd name="connsiteY3" fmla="*/ 1580018 h 2315753"/>
                <a:gd name="connsiteX4" fmla="*/ 1167975 w 1621453"/>
                <a:gd name="connsiteY4" fmla="*/ 1170757 h 2315753"/>
                <a:gd name="connsiteX5" fmla="*/ 1004345 w 1621453"/>
                <a:gd name="connsiteY5" fmla="*/ 179355 h 2315753"/>
                <a:gd name="connsiteX6" fmla="*/ 330577 w 1621453"/>
                <a:gd name="connsiteY6" fmla="*/ 44602 h 2315753"/>
                <a:gd name="connsiteX7" fmla="*/ 12943 w 1621453"/>
                <a:gd name="connsiteY7" fmla="*/ 689494 h 2315753"/>
                <a:gd name="connsiteX8" fmla="*/ 744463 w 1621453"/>
                <a:gd name="connsiteY8" fmla="*/ 1286261 h 2315753"/>
                <a:gd name="connsiteX9" fmla="*/ 715588 w 1621453"/>
                <a:gd name="connsiteY9" fmla="*/ 1652021 h 2315753"/>
                <a:gd name="connsiteX0" fmla="*/ 715388 w 1621253"/>
                <a:gd name="connsiteY0" fmla="*/ 1627402 h 2291134"/>
                <a:gd name="connsiteX1" fmla="*/ 829846 w 1621253"/>
                <a:gd name="connsiteY1" fmla="*/ 2194845 h 2291134"/>
                <a:gd name="connsiteX2" fmla="*/ 1535102 w 1621253"/>
                <a:gd name="connsiteY2" fmla="*/ 2203426 h 2291134"/>
                <a:gd name="connsiteX3" fmla="*/ 1569052 w 1621253"/>
                <a:gd name="connsiteY3" fmla="*/ 1555399 h 2291134"/>
                <a:gd name="connsiteX4" fmla="*/ 1167775 w 1621253"/>
                <a:gd name="connsiteY4" fmla="*/ 1146138 h 2291134"/>
                <a:gd name="connsiteX5" fmla="*/ 975791 w 1621253"/>
                <a:gd name="connsiteY5" fmla="*/ 253973 h 2291134"/>
                <a:gd name="connsiteX6" fmla="*/ 330377 w 1621253"/>
                <a:gd name="connsiteY6" fmla="*/ 19983 h 2291134"/>
                <a:gd name="connsiteX7" fmla="*/ 12743 w 1621253"/>
                <a:gd name="connsiteY7" fmla="*/ 664875 h 2291134"/>
                <a:gd name="connsiteX8" fmla="*/ 744263 w 1621253"/>
                <a:gd name="connsiteY8" fmla="*/ 1261642 h 2291134"/>
                <a:gd name="connsiteX9" fmla="*/ 715388 w 1621253"/>
                <a:gd name="connsiteY9" fmla="*/ 1627402 h 2291134"/>
                <a:gd name="connsiteX0" fmla="*/ 712665 w 1618530"/>
                <a:gd name="connsiteY0" fmla="*/ 1505158 h 2168890"/>
                <a:gd name="connsiteX1" fmla="*/ 827123 w 1618530"/>
                <a:gd name="connsiteY1" fmla="*/ 2072601 h 2168890"/>
                <a:gd name="connsiteX2" fmla="*/ 1532379 w 1618530"/>
                <a:gd name="connsiteY2" fmla="*/ 2081182 h 2168890"/>
                <a:gd name="connsiteX3" fmla="*/ 1566329 w 1618530"/>
                <a:gd name="connsiteY3" fmla="*/ 1433155 h 2168890"/>
                <a:gd name="connsiteX4" fmla="*/ 1165052 w 1618530"/>
                <a:gd name="connsiteY4" fmla="*/ 1023894 h 2168890"/>
                <a:gd name="connsiteX5" fmla="*/ 973068 w 1618530"/>
                <a:gd name="connsiteY5" fmla="*/ 131729 h 2168890"/>
                <a:gd name="connsiteX6" fmla="*/ 405626 w 1618530"/>
                <a:gd name="connsiteY6" fmla="*/ 46595 h 2168890"/>
                <a:gd name="connsiteX7" fmla="*/ 10020 w 1618530"/>
                <a:gd name="connsiteY7" fmla="*/ 542631 h 2168890"/>
                <a:gd name="connsiteX8" fmla="*/ 741540 w 1618530"/>
                <a:gd name="connsiteY8" fmla="*/ 1139398 h 2168890"/>
                <a:gd name="connsiteX9" fmla="*/ 712665 w 1618530"/>
                <a:gd name="connsiteY9" fmla="*/ 1505158 h 2168890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19042 w 1396032"/>
                <a:gd name="connsiteY8" fmla="*/ 1142931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72423"/>
                <a:gd name="connsiteX1" fmla="*/ 604625 w 1396032"/>
                <a:gd name="connsiteY1" fmla="*/ 2076134 h 2172423"/>
                <a:gd name="connsiteX2" fmla="*/ 1309881 w 1396032"/>
                <a:gd name="connsiteY2" fmla="*/ 2084715 h 2172423"/>
                <a:gd name="connsiteX3" fmla="*/ 1343831 w 1396032"/>
                <a:gd name="connsiteY3" fmla="*/ 1436688 h 2172423"/>
                <a:gd name="connsiteX4" fmla="*/ 942554 w 1396032"/>
                <a:gd name="connsiteY4" fmla="*/ 1027427 h 2172423"/>
                <a:gd name="connsiteX5" fmla="*/ 750570 w 1396032"/>
                <a:gd name="connsiteY5" fmla="*/ 135262 h 2172423"/>
                <a:gd name="connsiteX6" fmla="*/ 183128 w 1396032"/>
                <a:gd name="connsiteY6" fmla="*/ 50128 h 2172423"/>
                <a:gd name="connsiteX7" fmla="*/ 21438 w 1396032"/>
                <a:gd name="connsiteY7" fmla="*/ 595783 h 2172423"/>
                <a:gd name="connsiteX8" fmla="*/ 547395 w 1396032"/>
                <a:gd name="connsiteY8" fmla="*/ 1121666 h 2172423"/>
                <a:gd name="connsiteX9" fmla="*/ 490167 w 1396032"/>
                <a:gd name="connsiteY9" fmla="*/ 1508691 h 2172423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490167 w 1396032"/>
                <a:gd name="connsiteY0" fmla="*/ 1508691 h 2156745"/>
                <a:gd name="connsiteX1" fmla="*/ 604625 w 1396032"/>
                <a:gd name="connsiteY1" fmla="*/ 2076134 h 2156745"/>
                <a:gd name="connsiteX2" fmla="*/ 1309881 w 1396032"/>
                <a:gd name="connsiteY2" fmla="*/ 2084715 h 2156745"/>
                <a:gd name="connsiteX3" fmla="*/ 1343831 w 1396032"/>
                <a:gd name="connsiteY3" fmla="*/ 1436688 h 2156745"/>
                <a:gd name="connsiteX4" fmla="*/ 942554 w 1396032"/>
                <a:gd name="connsiteY4" fmla="*/ 1027427 h 2156745"/>
                <a:gd name="connsiteX5" fmla="*/ 750570 w 1396032"/>
                <a:gd name="connsiteY5" fmla="*/ 135262 h 2156745"/>
                <a:gd name="connsiteX6" fmla="*/ 183128 w 1396032"/>
                <a:gd name="connsiteY6" fmla="*/ 50128 h 2156745"/>
                <a:gd name="connsiteX7" fmla="*/ 21438 w 1396032"/>
                <a:gd name="connsiteY7" fmla="*/ 595783 h 2156745"/>
                <a:gd name="connsiteX8" fmla="*/ 547395 w 1396032"/>
                <a:gd name="connsiteY8" fmla="*/ 1121666 h 2156745"/>
                <a:gd name="connsiteX9" fmla="*/ 490167 w 1396032"/>
                <a:gd name="connsiteY9" fmla="*/ 1508691 h 2156745"/>
                <a:gd name="connsiteX0" fmla="*/ 562308 w 1468173"/>
                <a:gd name="connsiteY0" fmla="*/ 1509704 h 2157758"/>
                <a:gd name="connsiteX1" fmla="*/ 676766 w 1468173"/>
                <a:gd name="connsiteY1" fmla="*/ 2077147 h 2157758"/>
                <a:gd name="connsiteX2" fmla="*/ 1382022 w 1468173"/>
                <a:gd name="connsiteY2" fmla="*/ 2085728 h 2157758"/>
                <a:gd name="connsiteX3" fmla="*/ 1415972 w 1468173"/>
                <a:gd name="connsiteY3" fmla="*/ 1437701 h 2157758"/>
                <a:gd name="connsiteX4" fmla="*/ 1014695 w 1468173"/>
                <a:gd name="connsiteY4" fmla="*/ 1028440 h 2157758"/>
                <a:gd name="connsiteX5" fmla="*/ 822711 w 1468173"/>
                <a:gd name="connsiteY5" fmla="*/ 136275 h 2157758"/>
                <a:gd name="connsiteX6" fmla="*/ 255269 w 1468173"/>
                <a:gd name="connsiteY6" fmla="*/ 51141 h 2157758"/>
                <a:gd name="connsiteX7" fmla="*/ 15607 w 1468173"/>
                <a:gd name="connsiteY7" fmla="*/ 610973 h 2157758"/>
                <a:gd name="connsiteX8" fmla="*/ 619536 w 1468173"/>
                <a:gd name="connsiteY8" fmla="*/ 1122679 h 2157758"/>
                <a:gd name="connsiteX9" fmla="*/ 562308 w 1468173"/>
                <a:gd name="connsiteY9" fmla="*/ 1509704 h 2157758"/>
                <a:gd name="connsiteX0" fmla="*/ 575371 w 1481236"/>
                <a:gd name="connsiteY0" fmla="*/ 1530091 h 2178145"/>
                <a:gd name="connsiteX1" fmla="*/ 689829 w 1481236"/>
                <a:gd name="connsiteY1" fmla="*/ 2097534 h 2178145"/>
                <a:gd name="connsiteX2" fmla="*/ 1395085 w 1481236"/>
                <a:gd name="connsiteY2" fmla="*/ 2106115 h 2178145"/>
                <a:gd name="connsiteX3" fmla="*/ 1429035 w 1481236"/>
                <a:gd name="connsiteY3" fmla="*/ 1458088 h 2178145"/>
                <a:gd name="connsiteX4" fmla="*/ 1027758 w 1481236"/>
                <a:gd name="connsiteY4" fmla="*/ 1048827 h 2178145"/>
                <a:gd name="connsiteX5" fmla="*/ 835774 w 1481236"/>
                <a:gd name="connsiteY5" fmla="*/ 156662 h 2178145"/>
                <a:gd name="connsiteX6" fmla="*/ 154918 w 1481236"/>
                <a:gd name="connsiteY6" fmla="*/ 43174 h 2178145"/>
                <a:gd name="connsiteX7" fmla="*/ 28670 w 1481236"/>
                <a:gd name="connsiteY7" fmla="*/ 631360 h 2178145"/>
                <a:gd name="connsiteX8" fmla="*/ 632599 w 1481236"/>
                <a:gd name="connsiteY8" fmla="*/ 1143066 h 2178145"/>
                <a:gd name="connsiteX9" fmla="*/ 575371 w 1481236"/>
                <a:gd name="connsiteY9" fmla="*/ 1530091 h 2178145"/>
                <a:gd name="connsiteX0" fmla="*/ 1967282 w 2873147"/>
                <a:gd name="connsiteY0" fmla="*/ 1908992 h 2557046"/>
                <a:gd name="connsiteX1" fmla="*/ 2081740 w 2873147"/>
                <a:gd name="connsiteY1" fmla="*/ 2476435 h 2557046"/>
                <a:gd name="connsiteX2" fmla="*/ 2786996 w 2873147"/>
                <a:gd name="connsiteY2" fmla="*/ 2485016 h 2557046"/>
                <a:gd name="connsiteX3" fmla="*/ 2820946 w 2873147"/>
                <a:gd name="connsiteY3" fmla="*/ 1836989 h 2557046"/>
                <a:gd name="connsiteX4" fmla="*/ 2419669 w 2873147"/>
                <a:gd name="connsiteY4" fmla="*/ 1427728 h 2557046"/>
                <a:gd name="connsiteX5" fmla="*/ 2227685 w 2873147"/>
                <a:gd name="connsiteY5" fmla="*/ 535563 h 2557046"/>
                <a:gd name="connsiteX6" fmla="*/ 8652 w 2873147"/>
                <a:gd name="connsiteY6" fmla="*/ 10949 h 2557046"/>
                <a:gd name="connsiteX7" fmla="*/ 1420581 w 2873147"/>
                <a:gd name="connsiteY7" fmla="*/ 1010261 h 2557046"/>
                <a:gd name="connsiteX8" fmla="*/ 2024510 w 2873147"/>
                <a:gd name="connsiteY8" fmla="*/ 1521967 h 2557046"/>
                <a:gd name="connsiteX9" fmla="*/ 1967282 w 2873147"/>
                <a:gd name="connsiteY9" fmla="*/ 1908992 h 2557046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2212985 w 3061622"/>
                <a:gd name="connsiteY8" fmla="*/ 1535143 h 2570222"/>
                <a:gd name="connsiteX9" fmla="*/ 2155757 w 3061622"/>
                <a:gd name="connsiteY9" fmla="*/ 1922168 h 2570222"/>
                <a:gd name="connsiteX0" fmla="*/ 2155757 w 3061622"/>
                <a:gd name="connsiteY0" fmla="*/ 1922168 h 2570222"/>
                <a:gd name="connsiteX1" fmla="*/ 2270215 w 3061622"/>
                <a:gd name="connsiteY1" fmla="*/ 2489611 h 2570222"/>
                <a:gd name="connsiteX2" fmla="*/ 2975471 w 3061622"/>
                <a:gd name="connsiteY2" fmla="*/ 2498192 h 2570222"/>
                <a:gd name="connsiteX3" fmla="*/ 3009421 w 3061622"/>
                <a:gd name="connsiteY3" fmla="*/ 1850165 h 2570222"/>
                <a:gd name="connsiteX4" fmla="*/ 2608144 w 3061622"/>
                <a:gd name="connsiteY4" fmla="*/ 1440904 h 2570222"/>
                <a:gd name="connsiteX5" fmla="*/ 2416160 w 3061622"/>
                <a:gd name="connsiteY5" fmla="*/ 548739 h 2570222"/>
                <a:gd name="connsiteX6" fmla="*/ 197127 w 3061622"/>
                <a:gd name="connsiteY6" fmla="*/ 24125 h 2570222"/>
                <a:gd name="connsiteX7" fmla="*/ 155940 w 3061622"/>
                <a:gd name="connsiteY7" fmla="*/ 1321148 h 2570222"/>
                <a:gd name="connsiteX8" fmla="*/ 1284408 w 3061622"/>
                <a:gd name="connsiteY8" fmla="*/ 1450083 h 2570222"/>
                <a:gd name="connsiteX9" fmla="*/ 2155757 w 3061622"/>
                <a:gd name="connsiteY9" fmla="*/ 1922168 h 2570222"/>
                <a:gd name="connsiteX0" fmla="*/ 1992724 w 3061622"/>
                <a:gd name="connsiteY0" fmla="*/ 1929256 h 2569812"/>
                <a:gd name="connsiteX1" fmla="*/ 2270215 w 3061622"/>
                <a:gd name="connsiteY1" fmla="*/ 2489611 h 2569812"/>
                <a:gd name="connsiteX2" fmla="*/ 2975471 w 3061622"/>
                <a:gd name="connsiteY2" fmla="*/ 2498192 h 2569812"/>
                <a:gd name="connsiteX3" fmla="*/ 3009421 w 3061622"/>
                <a:gd name="connsiteY3" fmla="*/ 1850165 h 2569812"/>
                <a:gd name="connsiteX4" fmla="*/ 2608144 w 3061622"/>
                <a:gd name="connsiteY4" fmla="*/ 1440904 h 2569812"/>
                <a:gd name="connsiteX5" fmla="*/ 2416160 w 3061622"/>
                <a:gd name="connsiteY5" fmla="*/ 548739 h 2569812"/>
                <a:gd name="connsiteX6" fmla="*/ 197127 w 3061622"/>
                <a:gd name="connsiteY6" fmla="*/ 24125 h 2569812"/>
                <a:gd name="connsiteX7" fmla="*/ 155940 w 3061622"/>
                <a:gd name="connsiteY7" fmla="*/ 1321148 h 2569812"/>
                <a:gd name="connsiteX8" fmla="*/ 1284408 w 3061622"/>
                <a:gd name="connsiteY8" fmla="*/ 1450083 h 2569812"/>
                <a:gd name="connsiteX9" fmla="*/ 1992724 w 3061622"/>
                <a:gd name="connsiteY9" fmla="*/ 1929256 h 2569812"/>
                <a:gd name="connsiteX0" fmla="*/ 1993237 w 3062135"/>
                <a:gd name="connsiteY0" fmla="*/ 1945524 h 2586080"/>
                <a:gd name="connsiteX1" fmla="*/ 2270728 w 3062135"/>
                <a:gd name="connsiteY1" fmla="*/ 2505879 h 2586080"/>
                <a:gd name="connsiteX2" fmla="*/ 2975984 w 3062135"/>
                <a:gd name="connsiteY2" fmla="*/ 2514460 h 2586080"/>
                <a:gd name="connsiteX3" fmla="*/ 3009934 w 3062135"/>
                <a:gd name="connsiteY3" fmla="*/ 1866433 h 2586080"/>
                <a:gd name="connsiteX4" fmla="*/ 2608657 w 3062135"/>
                <a:gd name="connsiteY4" fmla="*/ 1457172 h 2586080"/>
                <a:gd name="connsiteX5" fmla="*/ 2423761 w 3062135"/>
                <a:gd name="connsiteY5" fmla="*/ 430328 h 2586080"/>
                <a:gd name="connsiteX6" fmla="*/ 197640 w 3062135"/>
                <a:gd name="connsiteY6" fmla="*/ 40393 h 2586080"/>
                <a:gd name="connsiteX7" fmla="*/ 156453 w 3062135"/>
                <a:gd name="connsiteY7" fmla="*/ 1337416 h 2586080"/>
                <a:gd name="connsiteX8" fmla="*/ 1284921 w 3062135"/>
                <a:gd name="connsiteY8" fmla="*/ 1466351 h 2586080"/>
                <a:gd name="connsiteX9" fmla="*/ 1993237 w 3062135"/>
                <a:gd name="connsiteY9" fmla="*/ 1945524 h 2586080"/>
                <a:gd name="connsiteX0" fmla="*/ 1993237 w 3062135"/>
                <a:gd name="connsiteY0" fmla="*/ 1941201 h 2581757"/>
                <a:gd name="connsiteX1" fmla="*/ 2270728 w 3062135"/>
                <a:gd name="connsiteY1" fmla="*/ 2501556 h 2581757"/>
                <a:gd name="connsiteX2" fmla="*/ 2975984 w 3062135"/>
                <a:gd name="connsiteY2" fmla="*/ 2510137 h 2581757"/>
                <a:gd name="connsiteX3" fmla="*/ 3009934 w 3062135"/>
                <a:gd name="connsiteY3" fmla="*/ 1862110 h 2581757"/>
                <a:gd name="connsiteX4" fmla="*/ 2608657 w 3062135"/>
                <a:gd name="connsiteY4" fmla="*/ 1452849 h 2581757"/>
                <a:gd name="connsiteX5" fmla="*/ 2423761 w 3062135"/>
                <a:gd name="connsiteY5" fmla="*/ 426005 h 2581757"/>
                <a:gd name="connsiteX6" fmla="*/ 197640 w 3062135"/>
                <a:gd name="connsiteY6" fmla="*/ 36070 h 2581757"/>
                <a:gd name="connsiteX7" fmla="*/ 156453 w 3062135"/>
                <a:gd name="connsiteY7" fmla="*/ 1333093 h 2581757"/>
                <a:gd name="connsiteX8" fmla="*/ 1284921 w 3062135"/>
                <a:gd name="connsiteY8" fmla="*/ 1462028 h 2581757"/>
                <a:gd name="connsiteX9" fmla="*/ 1993237 w 3062135"/>
                <a:gd name="connsiteY9" fmla="*/ 1941201 h 2581757"/>
                <a:gd name="connsiteX0" fmla="*/ 1974842 w 3043740"/>
                <a:gd name="connsiteY0" fmla="*/ 1965378 h 2605934"/>
                <a:gd name="connsiteX1" fmla="*/ 2252333 w 3043740"/>
                <a:gd name="connsiteY1" fmla="*/ 2525733 h 2605934"/>
                <a:gd name="connsiteX2" fmla="*/ 2957589 w 3043740"/>
                <a:gd name="connsiteY2" fmla="*/ 2534314 h 2605934"/>
                <a:gd name="connsiteX3" fmla="*/ 2991539 w 3043740"/>
                <a:gd name="connsiteY3" fmla="*/ 1886287 h 2605934"/>
                <a:gd name="connsiteX4" fmla="*/ 2590262 w 3043740"/>
                <a:gd name="connsiteY4" fmla="*/ 1477026 h 2605934"/>
                <a:gd name="connsiteX5" fmla="*/ 2150184 w 3043740"/>
                <a:gd name="connsiteY5" fmla="*/ 308415 h 2605934"/>
                <a:gd name="connsiteX6" fmla="*/ 179245 w 3043740"/>
                <a:gd name="connsiteY6" fmla="*/ 60247 h 2605934"/>
                <a:gd name="connsiteX7" fmla="*/ 138058 w 3043740"/>
                <a:gd name="connsiteY7" fmla="*/ 1357270 h 2605934"/>
                <a:gd name="connsiteX8" fmla="*/ 1266526 w 3043740"/>
                <a:gd name="connsiteY8" fmla="*/ 1486205 h 2605934"/>
                <a:gd name="connsiteX9" fmla="*/ 1974842 w 3043740"/>
                <a:gd name="connsiteY9" fmla="*/ 1965378 h 2605934"/>
                <a:gd name="connsiteX0" fmla="*/ 1962661 w 3031559"/>
                <a:gd name="connsiteY0" fmla="*/ 1959479 h 2600035"/>
                <a:gd name="connsiteX1" fmla="*/ 2240152 w 3031559"/>
                <a:gd name="connsiteY1" fmla="*/ 2519834 h 2600035"/>
                <a:gd name="connsiteX2" fmla="*/ 2945408 w 3031559"/>
                <a:gd name="connsiteY2" fmla="*/ 2528415 h 2600035"/>
                <a:gd name="connsiteX3" fmla="*/ 2979358 w 3031559"/>
                <a:gd name="connsiteY3" fmla="*/ 1880388 h 2600035"/>
                <a:gd name="connsiteX4" fmla="*/ 2578081 w 3031559"/>
                <a:gd name="connsiteY4" fmla="*/ 1471127 h 2600035"/>
                <a:gd name="connsiteX5" fmla="*/ 2138003 w 3031559"/>
                <a:gd name="connsiteY5" fmla="*/ 302516 h 2600035"/>
                <a:gd name="connsiteX6" fmla="*/ 167064 w 3031559"/>
                <a:gd name="connsiteY6" fmla="*/ 54348 h 2600035"/>
                <a:gd name="connsiteX7" fmla="*/ 125877 w 3031559"/>
                <a:gd name="connsiteY7" fmla="*/ 1351371 h 2600035"/>
                <a:gd name="connsiteX8" fmla="*/ 1254345 w 3031559"/>
                <a:gd name="connsiteY8" fmla="*/ 1480306 h 2600035"/>
                <a:gd name="connsiteX9" fmla="*/ 1962661 w 3031559"/>
                <a:gd name="connsiteY9" fmla="*/ 1959479 h 2600035"/>
                <a:gd name="connsiteX0" fmla="*/ 1941165 w 3010063"/>
                <a:gd name="connsiteY0" fmla="*/ 1882305 h 2522861"/>
                <a:gd name="connsiteX1" fmla="*/ 2218656 w 3010063"/>
                <a:gd name="connsiteY1" fmla="*/ 2442660 h 2522861"/>
                <a:gd name="connsiteX2" fmla="*/ 2923912 w 3010063"/>
                <a:gd name="connsiteY2" fmla="*/ 2451241 h 2522861"/>
                <a:gd name="connsiteX3" fmla="*/ 2957862 w 3010063"/>
                <a:gd name="connsiteY3" fmla="*/ 1803214 h 2522861"/>
                <a:gd name="connsiteX4" fmla="*/ 2556585 w 3010063"/>
                <a:gd name="connsiteY4" fmla="*/ 1393953 h 2522861"/>
                <a:gd name="connsiteX5" fmla="*/ 2116507 w 3010063"/>
                <a:gd name="connsiteY5" fmla="*/ 225342 h 2522861"/>
                <a:gd name="connsiteX6" fmla="*/ 181009 w 3010063"/>
                <a:gd name="connsiteY6" fmla="*/ 83500 h 2522861"/>
                <a:gd name="connsiteX7" fmla="*/ 104381 w 3010063"/>
                <a:gd name="connsiteY7" fmla="*/ 1274197 h 2522861"/>
                <a:gd name="connsiteX8" fmla="*/ 1232849 w 3010063"/>
                <a:gd name="connsiteY8" fmla="*/ 1403132 h 2522861"/>
                <a:gd name="connsiteX9" fmla="*/ 1941165 w 3010063"/>
                <a:gd name="connsiteY9" fmla="*/ 1882305 h 2522861"/>
                <a:gd name="connsiteX0" fmla="*/ 1939232 w 3008130"/>
                <a:gd name="connsiteY0" fmla="*/ 1868094 h 2508650"/>
                <a:gd name="connsiteX1" fmla="*/ 2216723 w 3008130"/>
                <a:gd name="connsiteY1" fmla="*/ 2428449 h 2508650"/>
                <a:gd name="connsiteX2" fmla="*/ 2921979 w 3008130"/>
                <a:gd name="connsiteY2" fmla="*/ 2437030 h 2508650"/>
                <a:gd name="connsiteX3" fmla="*/ 2955929 w 3008130"/>
                <a:gd name="connsiteY3" fmla="*/ 1789003 h 2508650"/>
                <a:gd name="connsiteX4" fmla="*/ 2554652 w 3008130"/>
                <a:gd name="connsiteY4" fmla="*/ 1379742 h 2508650"/>
                <a:gd name="connsiteX5" fmla="*/ 1916100 w 3008130"/>
                <a:gd name="connsiteY5" fmla="*/ 274926 h 2508650"/>
                <a:gd name="connsiteX6" fmla="*/ 179076 w 3008130"/>
                <a:gd name="connsiteY6" fmla="*/ 69289 h 2508650"/>
                <a:gd name="connsiteX7" fmla="*/ 102448 w 3008130"/>
                <a:gd name="connsiteY7" fmla="*/ 1259986 h 2508650"/>
                <a:gd name="connsiteX8" fmla="*/ 1230916 w 3008130"/>
                <a:gd name="connsiteY8" fmla="*/ 1388921 h 2508650"/>
                <a:gd name="connsiteX9" fmla="*/ 1939232 w 3008130"/>
                <a:gd name="connsiteY9" fmla="*/ 1868094 h 2508650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16541 w 2985439"/>
                <a:gd name="connsiteY0" fmla="*/ 1871210 h 2511766"/>
                <a:gd name="connsiteX1" fmla="*/ 2194032 w 2985439"/>
                <a:gd name="connsiteY1" fmla="*/ 2431565 h 2511766"/>
                <a:gd name="connsiteX2" fmla="*/ 2899288 w 2985439"/>
                <a:gd name="connsiteY2" fmla="*/ 2440146 h 2511766"/>
                <a:gd name="connsiteX3" fmla="*/ 2933238 w 2985439"/>
                <a:gd name="connsiteY3" fmla="*/ 1792119 h 2511766"/>
                <a:gd name="connsiteX4" fmla="*/ 2531961 w 2985439"/>
                <a:gd name="connsiteY4" fmla="*/ 1382858 h 2511766"/>
                <a:gd name="connsiteX5" fmla="*/ 1893409 w 2985439"/>
                <a:gd name="connsiteY5" fmla="*/ 278042 h 2511766"/>
                <a:gd name="connsiteX6" fmla="*/ 156385 w 2985439"/>
                <a:gd name="connsiteY6" fmla="*/ 72405 h 2511766"/>
                <a:gd name="connsiteX7" fmla="*/ 129376 w 2985439"/>
                <a:gd name="connsiteY7" fmla="*/ 1305632 h 2511766"/>
                <a:gd name="connsiteX8" fmla="*/ 1208225 w 2985439"/>
                <a:gd name="connsiteY8" fmla="*/ 1392037 h 2511766"/>
                <a:gd name="connsiteX9" fmla="*/ 1916541 w 2985439"/>
                <a:gd name="connsiteY9" fmla="*/ 1871210 h 2511766"/>
                <a:gd name="connsiteX0" fmla="*/ 1933834 w 3002732"/>
                <a:gd name="connsiteY0" fmla="*/ 1871210 h 2511766"/>
                <a:gd name="connsiteX1" fmla="*/ 2211325 w 3002732"/>
                <a:gd name="connsiteY1" fmla="*/ 2431565 h 2511766"/>
                <a:gd name="connsiteX2" fmla="*/ 2916581 w 3002732"/>
                <a:gd name="connsiteY2" fmla="*/ 2440146 h 2511766"/>
                <a:gd name="connsiteX3" fmla="*/ 2950531 w 3002732"/>
                <a:gd name="connsiteY3" fmla="*/ 1792119 h 2511766"/>
                <a:gd name="connsiteX4" fmla="*/ 2549254 w 3002732"/>
                <a:gd name="connsiteY4" fmla="*/ 1382858 h 2511766"/>
                <a:gd name="connsiteX5" fmla="*/ 1910702 w 3002732"/>
                <a:gd name="connsiteY5" fmla="*/ 278042 h 2511766"/>
                <a:gd name="connsiteX6" fmla="*/ 173678 w 3002732"/>
                <a:gd name="connsiteY6" fmla="*/ 72405 h 2511766"/>
                <a:gd name="connsiteX7" fmla="*/ 146669 w 3002732"/>
                <a:gd name="connsiteY7" fmla="*/ 1305632 h 2511766"/>
                <a:gd name="connsiteX8" fmla="*/ 1225518 w 3002732"/>
                <a:gd name="connsiteY8" fmla="*/ 1392037 h 2511766"/>
                <a:gd name="connsiteX9" fmla="*/ 1933834 w 3002732"/>
                <a:gd name="connsiteY9" fmla="*/ 1871210 h 25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732" h="2511766">
                  <a:moveTo>
                    <a:pt x="1933834" y="1871210"/>
                  </a:moveTo>
                  <a:cubicBezTo>
                    <a:pt x="2098135" y="2044465"/>
                    <a:pt x="2047534" y="2336742"/>
                    <a:pt x="2211325" y="2431565"/>
                  </a:cubicBezTo>
                  <a:cubicBezTo>
                    <a:pt x="2375116" y="2526388"/>
                    <a:pt x="2793380" y="2546720"/>
                    <a:pt x="2916581" y="2440146"/>
                  </a:cubicBezTo>
                  <a:cubicBezTo>
                    <a:pt x="3039782" y="2333572"/>
                    <a:pt x="3011752" y="1968334"/>
                    <a:pt x="2950531" y="1792119"/>
                  </a:cubicBezTo>
                  <a:cubicBezTo>
                    <a:pt x="2889310" y="1615904"/>
                    <a:pt x="2722559" y="1635204"/>
                    <a:pt x="2549254" y="1382858"/>
                  </a:cubicBezTo>
                  <a:cubicBezTo>
                    <a:pt x="2375949" y="1130512"/>
                    <a:pt x="2306631" y="496451"/>
                    <a:pt x="1910702" y="278042"/>
                  </a:cubicBezTo>
                  <a:cubicBezTo>
                    <a:pt x="1514773" y="59633"/>
                    <a:pt x="467683" y="-98860"/>
                    <a:pt x="173678" y="72405"/>
                  </a:cubicBezTo>
                  <a:cubicBezTo>
                    <a:pt x="-120327" y="243670"/>
                    <a:pt x="20981" y="1077424"/>
                    <a:pt x="146669" y="1305632"/>
                  </a:cubicBezTo>
                  <a:cubicBezTo>
                    <a:pt x="286534" y="1477133"/>
                    <a:pt x="927657" y="1297774"/>
                    <a:pt x="1225518" y="1392037"/>
                  </a:cubicBezTo>
                  <a:cubicBezTo>
                    <a:pt x="1523379" y="1486300"/>
                    <a:pt x="1769533" y="1697955"/>
                    <a:pt x="1933834" y="1871210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45202" y="373903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3862" y="3467937"/>
              <a:ext cx="76174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我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864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63654" y="395392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10" name="Freeform 109"/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Freeform 110"/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Freeform 111"/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Freeform 112"/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115" name="Freeform 114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7" name="Freeform 116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1" name="Freeform 120"/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3" name="TextBox 122"/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4" name="Freeform 123"/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6" name="Freeform 125"/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29" name="Picture 10" descr="Image result for crow no background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6" descr="Image result for crow no background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Freeform 130"/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2" name="Picture 10" descr="Image result for crow no background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4" name="Freeform 133"/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36" name="Picture 16" descr="Image result for crow no background"/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TextBox 136"/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lang="en-US" altLang="zh-CN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lang="zh-CN" altLang="en-US" sz="1500" b="1" dirty="0">
                <a:solidFill>
                  <a:prstClr val="white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</p:spTree>
    <p:extLst>
      <p:ext uri="{BB962C8B-B14F-4D97-AF65-F5344CB8AC3E}">
        <p14:creationId xmlns:p14="http://schemas.microsoft.com/office/powerpoint/2010/main" val="2767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7" grpId="0" animBg="1"/>
      <p:bldP spid="108" grpId="0" animBg="1"/>
      <p:bldP spid="109" grpId="0" build="allAtOnce"/>
      <p:bldP spid="110" grpId="0" animBg="1"/>
      <p:bldP spid="111" grpId="0" animBg="1"/>
      <p:bldP spid="112" grpId="0" animBg="1"/>
      <p:bldP spid="113" grpId="0" animBg="1"/>
      <p:bldP spid="121" grpId="0" animBg="1"/>
      <p:bldP spid="122" grpId="0"/>
      <p:bldP spid="123" grpId="0"/>
      <p:bldP spid="124" grpId="0" animBg="1"/>
      <p:bldP spid="125" grpId="0"/>
      <p:bldP spid="126" grpId="0" animBg="1"/>
      <p:bldP spid="127" grpId="0"/>
      <p:bldP spid="128" grpId="0"/>
      <p:bldP spid="131" grpId="0" animBg="1"/>
      <p:bldP spid="133" grpId="0"/>
      <p:bldP spid="134" grpId="0" animBg="1"/>
      <p:bldP spid="135" grpId="0" build="allAtOnce"/>
      <p:bldP spid="137" grpId="0"/>
      <p:bldP spid="138" grpId="0" animBg="1"/>
      <p:bldP spid="138" grpId="1" animBg="1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64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688" y="1125807"/>
            <a:ext cx="3899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 typeface="+mj-lt"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</a:t>
            </a:r>
            <a:r>
              <a:rPr lang="zh-CN" altLang="en-US" b="1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 descr="Image result for empty heart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7495"/>
          <a:stretch/>
        </p:blipFill>
        <p:spPr bwMode="auto">
          <a:xfrm>
            <a:off x="6144914" y="3729715"/>
            <a:ext cx="2493676" cy="1885048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64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688" y="1125807"/>
            <a:ext cx="3899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 typeface="+mj-lt"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</a:t>
            </a:r>
            <a:r>
              <a:rPr lang="zh-CN" altLang="en-US" b="1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5" name="Picture 4" descr="浪漫的爱情唯美句子，对自己喜欢的人说温暖的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89" y="3814552"/>
            <a:ext cx="2857021" cy="17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2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86400" y="64535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先放弃天然人对爱的理解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688" y="1125807"/>
            <a:ext cx="3899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你让我对自己可以感觉良好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你让我对自己的生命有新的认识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我在你面前不需要伪装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你帮助我对负面事物可以有不同的看法</a:t>
            </a:r>
            <a:endParaRPr kumimoji="0" lang="en-US" altLang="zh-CN" b="1" i="0" u="none" strike="noStrike" kern="1200" cap="none" spc="0" normalizeH="0" baseline="0" noProof="0" dirty="0" smtClean="0">
              <a:ln w="9525">
                <a:noFill/>
              </a:ln>
              <a:effectLst>
                <a:glow rad="635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 typeface="+mj-lt"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你总有时间和我谈心里话</a:t>
            </a:r>
            <a:endParaRPr lang="en-US" altLang="zh-CN" b="1" dirty="0">
              <a:ln w="9525">
                <a:noFill/>
              </a:ln>
              <a:solidFill>
                <a:srgbClr val="FF000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你理解我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你选择了我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 defTabSz="914400">
              <a:buFontTx/>
              <a:buAutoNum type="arabicPeriod" startAt="5"/>
              <a:defRPr/>
            </a:pPr>
            <a:r>
              <a:rPr lang="zh-CN" altLang="en-US" b="1" dirty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你让我觉得自己很特</a:t>
            </a:r>
            <a:r>
              <a:rPr lang="zh-CN" altLang="en-US" b="1" dirty="0" smtClean="0">
                <a:ln w="9525">
                  <a:noFill/>
                </a:ln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别</a:t>
            </a:r>
            <a:endParaRPr lang="en-US" altLang="zh-CN" b="1" dirty="0">
              <a:ln w="9525">
                <a:noFill/>
              </a:ln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 descr="The Selfless Love of God – Hal Chaffe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3304"/>
          <a:stretch/>
        </p:blipFill>
        <p:spPr bwMode="auto">
          <a:xfrm>
            <a:off x="5730273" y="3739036"/>
            <a:ext cx="3017453" cy="17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3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54257" y="1061300"/>
            <a:ext cx="4121641" cy="3551849"/>
            <a:chOff x="5054257" y="1061300"/>
            <a:chExt cx="4121641" cy="3551849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056C833-F280-4A14-8033-CB04C5667627}"/>
                </a:ext>
              </a:extLst>
            </p:cNvPr>
            <p:cNvSpPr txBox="1"/>
            <p:nvPr/>
          </p:nvSpPr>
          <p:spPr>
            <a:xfrm>
              <a:off x="5379369" y="1519995"/>
              <a:ext cx="3706598" cy="30931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>
                <a:spcAft>
                  <a:spcPts val="1200"/>
                </a:spcAft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约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21:15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他们吃完了早饭，耶稣对西门彼得说：约翰的儿子西门，你爱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agapao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我比这些更深么？彼得说：主阿，是的，你知道我爱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你。耶稣对他说：你餵养我的小羊。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21:16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耶稣第二次又对他说：约翰的儿子西门，你爱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agapao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我么？彼得说：主阿，是的，你知道我爱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你。耶稣说：你牧养我的羊。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21:17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第叁次对他说：约翰的儿子西门，你爱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我么？彼得因为耶稣第叁次对他说你爱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我么，就忧愁，对耶稣说：主阿，你是无所不知的；你知道我爱 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</a:t>
              </a:r>
              <a:r>
                <a:rPr lang="en-US" altLang="zh-CN" sz="15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phileo</a:t>
              </a:r>
              <a:r>
                <a:rPr lang="en-US" altLang="zh-CN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) </a:t>
              </a:r>
              <a:r>
                <a:rPr lang="zh-CN" altLang="en-US" sz="15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你。耶稣说：你餵养我的羊。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54257" y="1061300"/>
              <a:ext cx="41216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74320" marR="0" lvl="0" indent="-27432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2000" b="1" dirty="0"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承</a:t>
              </a:r>
              <a:r>
                <a:rPr lang="zh-CN" altLang="en-US" sz="2000" b="1" dirty="0" smtClean="0"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认自己完全不懂爱，也不爱神</a:t>
              </a:r>
              <a:endPara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9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0931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何</a:t>
            </a:r>
            <a:r>
              <a:rPr lang="en-US" altLang="zh-CN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当那日，我必为我的民，与田野的走兽和空中的飞鸟，并地上的昆虫立约；又必在国中折断弓刀，止息争战，使他们安然躺卧。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我必聘你永远归我为妻，以仁义、公平、慈爱、怜悯聘你归我；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也以诚实聘你归我，你就必认识我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耶和华说：那日我必应允，我必应允天，天必应允地；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地必应允五榖、新酒，和油，这些必应允耶斯列民。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〔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耶斯列就是　神栽种的意思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〕2:23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我必将她种在这地。素不蒙怜悯的，我必怜悯；本非我民的，我必对他说：你是我的民；他必说：你是我的　神。</a:t>
            </a:r>
            <a:endParaRPr lang="zh-CN" altLang="en-US" sz="15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257" y="1061300"/>
            <a:ext cx="4052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明白肉体经历难处并非神不爱我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740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6C833-F280-4A14-8033-CB04C5667627}"/>
              </a:ext>
            </a:extLst>
          </p:cNvPr>
          <p:cNvSpPr txBox="1"/>
          <p:nvPr/>
        </p:nvSpPr>
        <p:spPr>
          <a:xfrm>
            <a:off x="5379369" y="1519995"/>
            <a:ext cx="3706598" cy="34778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你看父赐给我们是何等的慈爱，使我们得称为神的儿女；我们也真是他的儿女。世人所以不认识我们，是因未曾认识他。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亲爱的弟兄阿，我们现在是神的儿女，将来如何，还未显明；但我们知道，主若显现，我们必要象他、因为必得见他的真体。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凡向他有这指望的，就洁净自己，象他洁净一样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defRPr/>
            </a:pP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约一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4:9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神差他独生子到世间来，使我们藉着他得生，神爱我们的心在此就显明了。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4:10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不是我们爱神，乃是神爱我们，差他的儿子为我们的罪作了挽回祭，这就是爱了。</a:t>
            </a:r>
            <a:r>
              <a:rPr lang="en-US" altLang="zh-CN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4:11 </a:t>
            </a:r>
            <a:r>
              <a:rPr lang="zh-CN" altLang="en-US" sz="15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亲爱的弟兄阿，神既是这样爱我们，我们也当彼此相爱</a:t>
            </a:r>
            <a:r>
              <a:rPr lang="zh-CN" altLang="en-US" sz="1500" b="1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500" b="1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223316" y="3168951"/>
            <a:ext cx="3017083" cy="2489835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  <a:gd name="connsiteX0" fmla="*/ 1948185 w 3017083"/>
              <a:gd name="connsiteY0" fmla="*/ 1849279 h 2489835"/>
              <a:gd name="connsiteX1" fmla="*/ 2225676 w 3017083"/>
              <a:gd name="connsiteY1" fmla="*/ 2409634 h 2489835"/>
              <a:gd name="connsiteX2" fmla="*/ 2930932 w 3017083"/>
              <a:gd name="connsiteY2" fmla="*/ 2418215 h 2489835"/>
              <a:gd name="connsiteX3" fmla="*/ 2964882 w 3017083"/>
              <a:gd name="connsiteY3" fmla="*/ 1770188 h 2489835"/>
              <a:gd name="connsiteX4" fmla="*/ 2563605 w 3017083"/>
              <a:gd name="connsiteY4" fmla="*/ 1360927 h 2489835"/>
              <a:gd name="connsiteX5" fmla="*/ 2130616 w 3017083"/>
              <a:gd name="connsiteY5" fmla="*/ 348260 h 2489835"/>
              <a:gd name="connsiteX6" fmla="*/ 188029 w 3017083"/>
              <a:gd name="connsiteY6" fmla="*/ 50474 h 2489835"/>
              <a:gd name="connsiteX7" fmla="*/ 161020 w 3017083"/>
              <a:gd name="connsiteY7" fmla="*/ 1283701 h 2489835"/>
              <a:gd name="connsiteX8" fmla="*/ 1239869 w 3017083"/>
              <a:gd name="connsiteY8" fmla="*/ 1370106 h 2489835"/>
              <a:gd name="connsiteX9" fmla="*/ 1948185 w 3017083"/>
              <a:gd name="connsiteY9" fmla="*/ 1849279 h 248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7083" h="2489835">
                <a:moveTo>
                  <a:pt x="1948185" y="1849279"/>
                </a:moveTo>
                <a:cubicBezTo>
                  <a:pt x="2112486" y="2022534"/>
                  <a:pt x="2061885" y="2314811"/>
                  <a:pt x="2225676" y="2409634"/>
                </a:cubicBezTo>
                <a:cubicBezTo>
                  <a:pt x="2389467" y="2504457"/>
                  <a:pt x="2807731" y="2524789"/>
                  <a:pt x="2930932" y="2418215"/>
                </a:cubicBezTo>
                <a:cubicBezTo>
                  <a:pt x="3054133" y="2311641"/>
                  <a:pt x="3026103" y="1946403"/>
                  <a:pt x="2964882" y="1770188"/>
                </a:cubicBezTo>
                <a:cubicBezTo>
                  <a:pt x="2903661" y="1593973"/>
                  <a:pt x="2702649" y="1597915"/>
                  <a:pt x="2563605" y="1360927"/>
                </a:cubicBezTo>
                <a:cubicBezTo>
                  <a:pt x="2424561" y="1123939"/>
                  <a:pt x="2526545" y="566669"/>
                  <a:pt x="2130616" y="348260"/>
                </a:cubicBezTo>
                <a:cubicBezTo>
                  <a:pt x="1734687" y="129851"/>
                  <a:pt x="516295" y="-105433"/>
                  <a:pt x="188029" y="50474"/>
                </a:cubicBezTo>
                <a:cubicBezTo>
                  <a:pt x="-140237" y="206381"/>
                  <a:pt x="35332" y="1055493"/>
                  <a:pt x="161020" y="1283701"/>
                </a:cubicBezTo>
                <a:cubicBezTo>
                  <a:pt x="300885" y="1455202"/>
                  <a:pt x="942008" y="1275843"/>
                  <a:pt x="1239869" y="1370106"/>
                </a:cubicBezTo>
                <a:cubicBezTo>
                  <a:pt x="1537730" y="1464369"/>
                  <a:pt x="1783884" y="1676024"/>
                  <a:pt x="1948185" y="1849279"/>
                </a:cubicBez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617705" y="4165242"/>
            <a:ext cx="1232095" cy="715665"/>
          </a:xfrm>
          <a:prstGeom prst="ellipse">
            <a:avLst/>
          </a:prstGeom>
          <a:noFill/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6528" y="64535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如何预备自己的心给基督？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5689" y="1061300"/>
            <a:ext cx="3795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b="1" noProof="0" dirty="0" smtClean="0"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承认神爱我们的方式才是真爱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</a:t>
            </a:r>
            <a:r>
              <a:rPr lang="zh-CN" altLang="en-US" sz="175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求他按着他丰盛的荣耀，藉着他的灵，叫你们心里的力量刚强起来， </a:t>
            </a:r>
            <a:r>
              <a:rPr lang="en-US" altLang="zh-CN" sz="175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使基督因你们的信，住在你们心里，叫你们的爱心有根有基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(that Christ may dwell in your hearts through faith; that you, being rooted and grounded in love)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能以和众圣徒一同明白基督的爱是何等长阔高深，</a:t>
            </a:r>
            <a:r>
              <a:rPr lang="en-US" altLang="zh-CN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1750" b="1" dirty="0"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并知道这爱是过于人所能测度的，便叫神一切所充满的，充满了你们。</a:t>
            </a:r>
            <a:endParaRPr lang="en-US" altLang="zh-CN" sz="1750" b="1" dirty="0">
              <a:effectLst>
                <a:glow rad="63500">
                  <a:schemeClr val="bg1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如何认识、体验基督的爱？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38" y="2876400"/>
            <a:ext cx="4178120" cy="28563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52" y="4968432"/>
            <a:ext cx="68580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外面的人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1538" y="4968432"/>
            <a:ext cx="77783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cs typeface="+mn-cs"/>
              </a:rPr>
              <a:t>里面的人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37791" y="3173301"/>
            <a:ext cx="5120008" cy="1282504"/>
            <a:chOff x="137791" y="3173301"/>
            <a:chExt cx="5120008" cy="1282504"/>
          </a:xfrm>
        </p:grpSpPr>
        <p:pic>
          <p:nvPicPr>
            <p:cNvPr id="37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295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With Robes Clipart - Full Size Clipart (#4079439) - PinClipart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125" l="1250" r="99063">
                          <a14:foregroundMark x1="63125" y1="29063" x2="63125" y2="29063"/>
                          <a14:foregroundMark x1="56250" y1="38438" x2="56250" y2="38438"/>
                          <a14:foregroundMark x1="50938" y1="46563" x2="50938" y2="46563"/>
                          <a14:foregroundMark x1="51563" y1="77500" x2="51563" y2="77500"/>
                          <a14:foregroundMark x1="16250" y1="43438" x2="16250" y2="43438"/>
                          <a14:foregroundMark x1="51250" y1="6250" x2="51250" y2="6250"/>
                          <a14:backgroundMark x1="11563" y1="82188" x2="11563" y2="81250"/>
                          <a14:backgroundMark x1="9375" y1="13438" x2="9375" y2="13438"/>
                          <a14:backgroundMark x1="27813" y1="53125" x2="27813" y2="53125"/>
                          <a14:backgroundMark x1="93125" y1="21875" x2="93125" y2="21875"/>
                          <a14:backgroundMark x1="95625" y1="86875" x2="95625" y2="86875"/>
                          <a14:backgroundMark x1="77813" y1="95938" x2="77813" y2="95938"/>
                        </a14:backgroundRemoval>
                      </a14:imgEffect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1" y="3173301"/>
              <a:ext cx="1282504" cy="128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Left Arrow 38"/>
            <p:cNvSpPr/>
            <p:nvPr/>
          </p:nvSpPr>
          <p:spPr>
            <a:xfrm rot="20111030">
              <a:off x="3499714" y="3693545"/>
              <a:ext cx="533400" cy="242014"/>
            </a:xfrm>
            <a:prstGeom prst="lef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488970" flipH="1">
              <a:off x="1304848" y="3613936"/>
              <a:ext cx="533400" cy="242014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207838" y="4807505"/>
            <a:ext cx="9183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纯</a:t>
            </a: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粹</a:t>
            </a:r>
            <a:endParaRPr kumimoji="0" lang="en-US" altLang="zh-CN" sz="25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的我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116944" y="3169890"/>
            <a:ext cx="3002732" cy="2511766"/>
          </a:xfrm>
          <a:custGeom>
            <a:avLst/>
            <a:gdLst>
              <a:gd name="connsiteX0" fmla="*/ 715588 w 1728859"/>
              <a:gd name="connsiteY0" fmla="*/ 1652021 h 2396163"/>
              <a:gd name="connsiteX1" fmla="*/ 773339 w 1728859"/>
              <a:gd name="connsiteY1" fmla="*/ 2325789 h 2396163"/>
              <a:gd name="connsiteX2" fmla="*/ 1620362 w 1728859"/>
              <a:gd name="connsiteY2" fmla="*/ 2277663 h 2396163"/>
              <a:gd name="connsiteX3" fmla="*/ 1668489 w 1728859"/>
              <a:gd name="connsiteY3" fmla="*/ 1459515 h 2396163"/>
              <a:gd name="connsiteX4" fmla="*/ 1167975 w 1728859"/>
              <a:gd name="connsiteY4" fmla="*/ 1170757 h 2396163"/>
              <a:gd name="connsiteX5" fmla="*/ 1004345 w 1728859"/>
              <a:gd name="connsiteY5" fmla="*/ 179355 h 2396163"/>
              <a:gd name="connsiteX6" fmla="*/ 330577 w 1728859"/>
              <a:gd name="connsiteY6" fmla="*/ 44602 h 2396163"/>
              <a:gd name="connsiteX7" fmla="*/ 12943 w 1728859"/>
              <a:gd name="connsiteY7" fmla="*/ 689494 h 2396163"/>
              <a:gd name="connsiteX8" fmla="*/ 744463 w 1728859"/>
              <a:gd name="connsiteY8" fmla="*/ 1286261 h 2396163"/>
              <a:gd name="connsiteX9" fmla="*/ 715588 w 1728859"/>
              <a:gd name="connsiteY9" fmla="*/ 1652021 h 2396163"/>
              <a:gd name="connsiteX0" fmla="*/ 715588 w 1725551"/>
              <a:gd name="connsiteY0" fmla="*/ 1652021 h 2363956"/>
              <a:gd name="connsiteX1" fmla="*/ 830046 w 1725551"/>
              <a:gd name="connsiteY1" fmla="*/ 2269082 h 2363956"/>
              <a:gd name="connsiteX2" fmla="*/ 1620362 w 1725551"/>
              <a:gd name="connsiteY2" fmla="*/ 2277663 h 2363956"/>
              <a:gd name="connsiteX3" fmla="*/ 1668489 w 1725551"/>
              <a:gd name="connsiteY3" fmla="*/ 1459515 h 2363956"/>
              <a:gd name="connsiteX4" fmla="*/ 1167975 w 1725551"/>
              <a:gd name="connsiteY4" fmla="*/ 1170757 h 2363956"/>
              <a:gd name="connsiteX5" fmla="*/ 1004345 w 1725551"/>
              <a:gd name="connsiteY5" fmla="*/ 179355 h 2363956"/>
              <a:gd name="connsiteX6" fmla="*/ 330577 w 1725551"/>
              <a:gd name="connsiteY6" fmla="*/ 44602 h 2363956"/>
              <a:gd name="connsiteX7" fmla="*/ 12943 w 1725551"/>
              <a:gd name="connsiteY7" fmla="*/ 689494 h 2363956"/>
              <a:gd name="connsiteX8" fmla="*/ 744463 w 1725551"/>
              <a:gd name="connsiteY8" fmla="*/ 1286261 h 2363956"/>
              <a:gd name="connsiteX9" fmla="*/ 715588 w 1725551"/>
              <a:gd name="connsiteY9" fmla="*/ 1652021 h 2363956"/>
              <a:gd name="connsiteX0" fmla="*/ 715588 w 1725551"/>
              <a:gd name="connsiteY0" fmla="*/ 1652021 h 2361606"/>
              <a:gd name="connsiteX1" fmla="*/ 830046 w 1725551"/>
              <a:gd name="connsiteY1" fmla="*/ 2269082 h 2361606"/>
              <a:gd name="connsiteX2" fmla="*/ 1620362 w 1725551"/>
              <a:gd name="connsiteY2" fmla="*/ 2277663 h 2361606"/>
              <a:gd name="connsiteX3" fmla="*/ 1668489 w 1725551"/>
              <a:gd name="connsiteY3" fmla="*/ 1459515 h 2361606"/>
              <a:gd name="connsiteX4" fmla="*/ 1167975 w 1725551"/>
              <a:gd name="connsiteY4" fmla="*/ 1170757 h 2361606"/>
              <a:gd name="connsiteX5" fmla="*/ 1004345 w 1725551"/>
              <a:gd name="connsiteY5" fmla="*/ 179355 h 2361606"/>
              <a:gd name="connsiteX6" fmla="*/ 330577 w 1725551"/>
              <a:gd name="connsiteY6" fmla="*/ 44602 h 2361606"/>
              <a:gd name="connsiteX7" fmla="*/ 12943 w 1725551"/>
              <a:gd name="connsiteY7" fmla="*/ 689494 h 2361606"/>
              <a:gd name="connsiteX8" fmla="*/ 744463 w 1725551"/>
              <a:gd name="connsiteY8" fmla="*/ 1286261 h 2361606"/>
              <a:gd name="connsiteX9" fmla="*/ 715588 w 1725551"/>
              <a:gd name="connsiteY9" fmla="*/ 1652021 h 2361606"/>
              <a:gd name="connsiteX0" fmla="*/ 715588 w 1693345"/>
              <a:gd name="connsiteY0" fmla="*/ 1652021 h 2335922"/>
              <a:gd name="connsiteX1" fmla="*/ 830046 w 1693345"/>
              <a:gd name="connsiteY1" fmla="*/ 2269082 h 2335922"/>
              <a:gd name="connsiteX2" fmla="*/ 1535302 w 1693345"/>
              <a:gd name="connsiteY2" fmla="*/ 2228045 h 2335922"/>
              <a:gd name="connsiteX3" fmla="*/ 1668489 w 1693345"/>
              <a:gd name="connsiteY3" fmla="*/ 1459515 h 2335922"/>
              <a:gd name="connsiteX4" fmla="*/ 1167975 w 1693345"/>
              <a:gd name="connsiteY4" fmla="*/ 1170757 h 2335922"/>
              <a:gd name="connsiteX5" fmla="*/ 1004345 w 1693345"/>
              <a:gd name="connsiteY5" fmla="*/ 179355 h 2335922"/>
              <a:gd name="connsiteX6" fmla="*/ 330577 w 1693345"/>
              <a:gd name="connsiteY6" fmla="*/ 44602 h 2335922"/>
              <a:gd name="connsiteX7" fmla="*/ 12943 w 1693345"/>
              <a:gd name="connsiteY7" fmla="*/ 689494 h 2335922"/>
              <a:gd name="connsiteX8" fmla="*/ 744463 w 1693345"/>
              <a:gd name="connsiteY8" fmla="*/ 1286261 h 2335922"/>
              <a:gd name="connsiteX9" fmla="*/ 715588 w 1693345"/>
              <a:gd name="connsiteY9" fmla="*/ 1652021 h 2335922"/>
              <a:gd name="connsiteX0" fmla="*/ 715588 w 1700102"/>
              <a:gd name="connsiteY0" fmla="*/ 1652021 h 2340802"/>
              <a:gd name="connsiteX1" fmla="*/ 830046 w 1700102"/>
              <a:gd name="connsiteY1" fmla="*/ 2269082 h 2340802"/>
              <a:gd name="connsiteX2" fmla="*/ 1535302 w 1700102"/>
              <a:gd name="connsiteY2" fmla="*/ 2228045 h 2340802"/>
              <a:gd name="connsiteX3" fmla="*/ 1668489 w 1700102"/>
              <a:gd name="connsiteY3" fmla="*/ 1459515 h 2340802"/>
              <a:gd name="connsiteX4" fmla="*/ 1167975 w 1700102"/>
              <a:gd name="connsiteY4" fmla="*/ 1170757 h 2340802"/>
              <a:gd name="connsiteX5" fmla="*/ 1004345 w 1700102"/>
              <a:gd name="connsiteY5" fmla="*/ 179355 h 2340802"/>
              <a:gd name="connsiteX6" fmla="*/ 330577 w 1700102"/>
              <a:gd name="connsiteY6" fmla="*/ 44602 h 2340802"/>
              <a:gd name="connsiteX7" fmla="*/ 12943 w 1700102"/>
              <a:gd name="connsiteY7" fmla="*/ 689494 h 2340802"/>
              <a:gd name="connsiteX8" fmla="*/ 744463 w 1700102"/>
              <a:gd name="connsiteY8" fmla="*/ 1286261 h 2340802"/>
              <a:gd name="connsiteX9" fmla="*/ 715588 w 1700102"/>
              <a:gd name="connsiteY9" fmla="*/ 1652021 h 2340802"/>
              <a:gd name="connsiteX0" fmla="*/ 715588 w 1693345"/>
              <a:gd name="connsiteY0" fmla="*/ 1652021 h 2308199"/>
              <a:gd name="connsiteX1" fmla="*/ 830046 w 1693345"/>
              <a:gd name="connsiteY1" fmla="*/ 2219464 h 2308199"/>
              <a:gd name="connsiteX2" fmla="*/ 1535302 w 1693345"/>
              <a:gd name="connsiteY2" fmla="*/ 2228045 h 2308199"/>
              <a:gd name="connsiteX3" fmla="*/ 1668489 w 1693345"/>
              <a:gd name="connsiteY3" fmla="*/ 1459515 h 2308199"/>
              <a:gd name="connsiteX4" fmla="*/ 1167975 w 1693345"/>
              <a:gd name="connsiteY4" fmla="*/ 1170757 h 2308199"/>
              <a:gd name="connsiteX5" fmla="*/ 1004345 w 1693345"/>
              <a:gd name="connsiteY5" fmla="*/ 179355 h 2308199"/>
              <a:gd name="connsiteX6" fmla="*/ 330577 w 1693345"/>
              <a:gd name="connsiteY6" fmla="*/ 44602 h 2308199"/>
              <a:gd name="connsiteX7" fmla="*/ 12943 w 1693345"/>
              <a:gd name="connsiteY7" fmla="*/ 689494 h 2308199"/>
              <a:gd name="connsiteX8" fmla="*/ 744463 w 1693345"/>
              <a:gd name="connsiteY8" fmla="*/ 1286261 h 2308199"/>
              <a:gd name="connsiteX9" fmla="*/ 715588 w 1693345"/>
              <a:gd name="connsiteY9" fmla="*/ 1652021 h 2308199"/>
              <a:gd name="connsiteX0" fmla="*/ 715588 w 1693345"/>
              <a:gd name="connsiteY0" fmla="*/ 1652021 h 2323211"/>
              <a:gd name="connsiteX1" fmla="*/ 830046 w 1693345"/>
              <a:gd name="connsiteY1" fmla="*/ 2219464 h 2323211"/>
              <a:gd name="connsiteX2" fmla="*/ 1535302 w 1693345"/>
              <a:gd name="connsiteY2" fmla="*/ 2228045 h 2323211"/>
              <a:gd name="connsiteX3" fmla="*/ 1668489 w 1693345"/>
              <a:gd name="connsiteY3" fmla="*/ 1459515 h 2323211"/>
              <a:gd name="connsiteX4" fmla="*/ 1167975 w 1693345"/>
              <a:gd name="connsiteY4" fmla="*/ 1170757 h 2323211"/>
              <a:gd name="connsiteX5" fmla="*/ 1004345 w 1693345"/>
              <a:gd name="connsiteY5" fmla="*/ 179355 h 2323211"/>
              <a:gd name="connsiteX6" fmla="*/ 330577 w 1693345"/>
              <a:gd name="connsiteY6" fmla="*/ 44602 h 2323211"/>
              <a:gd name="connsiteX7" fmla="*/ 12943 w 1693345"/>
              <a:gd name="connsiteY7" fmla="*/ 689494 h 2323211"/>
              <a:gd name="connsiteX8" fmla="*/ 744463 w 1693345"/>
              <a:gd name="connsiteY8" fmla="*/ 1286261 h 2323211"/>
              <a:gd name="connsiteX9" fmla="*/ 715588 w 1693345"/>
              <a:gd name="connsiteY9" fmla="*/ 1652021 h 2323211"/>
              <a:gd name="connsiteX0" fmla="*/ 715588 w 1621453"/>
              <a:gd name="connsiteY0" fmla="*/ 1652021 h 2315753"/>
              <a:gd name="connsiteX1" fmla="*/ 830046 w 1621453"/>
              <a:gd name="connsiteY1" fmla="*/ 2219464 h 2315753"/>
              <a:gd name="connsiteX2" fmla="*/ 1535302 w 1621453"/>
              <a:gd name="connsiteY2" fmla="*/ 2228045 h 2315753"/>
              <a:gd name="connsiteX3" fmla="*/ 1569252 w 1621453"/>
              <a:gd name="connsiteY3" fmla="*/ 1580018 h 2315753"/>
              <a:gd name="connsiteX4" fmla="*/ 1167975 w 1621453"/>
              <a:gd name="connsiteY4" fmla="*/ 1170757 h 2315753"/>
              <a:gd name="connsiteX5" fmla="*/ 1004345 w 1621453"/>
              <a:gd name="connsiteY5" fmla="*/ 179355 h 2315753"/>
              <a:gd name="connsiteX6" fmla="*/ 330577 w 1621453"/>
              <a:gd name="connsiteY6" fmla="*/ 44602 h 2315753"/>
              <a:gd name="connsiteX7" fmla="*/ 12943 w 1621453"/>
              <a:gd name="connsiteY7" fmla="*/ 689494 h 2315753"/>
              <a:gd name="connsiteX8" fmla="*/ 744463 w 1621453"/>
              <a:gd name="connsiteY8" fmla="*/ 1286261 h 2315753"/>
              <a:gd name="connsiteX9" fmla="*/ 715588 w 1621453"/>
              <a:gd name="connsiteY9" fmla="*/ 1652021 h 2315753"/>
              <a:gd name="connsiteX0" fmla="*/ 715388 w 1621253"/>
              <a:gd name="connsiteY0" fmla="*/ 1627402 h 2291134"/>
              <a:gd name="connsiteX1" fmla="*/ 829846 w 1621253"/>
              <a:gd name="connsiteY1" fmla="*/ 2194845 h 2291134"/>
              <a:gd name="connsiteX2" fmla="*/ 1535102 w 1621253"/>
              <a:gd name="connsiteY2" fmla="*/ 2203426 h 2291134"/>
              <a:gd name="connsiteX3" fmla="*/ 1569052 w 1621253"/>
              <a:gd name="connsiteY3" fmla="*/ 1555399 h 2291134"/>
              <a:gd name="connsiteX4" fmla="*/ 1167775 w 1621253"/>
              <a:gd name="connsiteY4" fmla="*/ 1146138 h 2291134"/>
              <a:gd name="connsiteX5" fmla="*/ 975791 w 1621253"/>
              <a:gd name="connsiteY5" fmla="*/ 253973 h 2291134"/>
              <a:gd name="connsiteX6" fmla="*/ 330377 w 1621253"/>
              <a:gd name="connsiteY6" fmla="*/ 19983 h 2291134"/>
              <a:gd name="connsiteX7" fmla="*/ 12743 w 1621253"/>
              <a:gd name="connsiteY7" fmla="*/ 664875 h 2291134"/>
              <a:gd name="connsiteX8" fmla="*/ 744263 w 1621253"/>
              <a:gd name="connsiteY8" fmla="*/ 1261642 h 2291134"/>
              <a:gd name="connsiteX9" fmla="*/ 715388 w 1621253"/>
              <a:gd name="connsiteY9" fmla="*/ 1627402 h 2291134"/>
              <a:gd name="connsiteX0" fmla="*/ 712665 w 1618530"/>
              <a:gd name="connsiteY0" fmla="*/ 1505158 h 2168890"/>
              <a:gd name="connsiteX1" fmla="*/ 827123 w 1618530"/>
              <a:gd name="connsiteY1" fmla="*/ 2072601 h 2168890"/>
              <a:gd name="connsiteX2" fmla="*/ 1532379 w 1618530"/>
              <a:gd name="connsiteY2" fmla="*/ 2081182 h 2168890"/>
              <a:gd name="connsiteX3" fmla="*/ 1566329 w 1618530"/>
              <a:gd name="connsiteY3" fmla="*/ 1433155 h 2168890"/>
              <a:gd name="connsiteX4" fmla="*/ 1165052 w 1618530"/>
              <a:gd name="connsiteY4" fmla="*/ 1023894 h 2168890"/>
              <a:gd name="connsiteX5" fmla="*/ 973068 w 1618530"/>
              <a:gd name="connsiteY5" fmla="*/ 131729 h 2168890"/>
              <a:gd name="connsiteX6" fmla="*/ 405626 w 1618530"/>
              <a:gd name="connsiteY6" fmla="*/ 46595 h 2168890"/>
              <a:gd name="connsiteX7" fmla="*/ 10020 w 1618530"/>
              <a:gd name="connsiteY7" fmla="*/ 542631 h 2168890"/>
              <a:gd name="connsiteX8" fmla="*/ 741540 w 1618530"/>
              <a:gd name="connsiteY8" fmla="*/ 1139398 h 2168890"/>
              <a:gd name="connsiteX9" fmla="*/ 712665 w 1618530"/>
              <a:gd name="connsiteY9" fmla="*/ 1505158 h 2168890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19042 w 1396032"/>
              <a:gd name="connsiteY8" fmla="*/ 1142931 h 2172423"/>
              <a:gd name="connsiteX9" fmla="*/ 490167 w 1396032"/>
              <a:gd name="connsiteY9" fmla="*/ 1508691 h 2172423"/>
              <a:gd name="connsiteX0" fmla="*/ 490167 w 1396032"/>
              <a:gd name="connsiteY0" fmla="*/ 1508691 h 2172423"/>
              <a:gd name="connsiteX1" fmla="*/ 604625 w 1396032"/>
              <a:gd name="connsiteY1" fmla="*/ 2076134 h 2172423"/>
              <a:gd name="connsiteX2" fmla="*/ 1309881 w 1396032"/>
              <a:gd name="connsiteY2" fmla="*/ 2084715 h 2172423"/>
              <a:gd name="connsiteX3" fmla="*/ 1343831 w 1396032"/>
              <a:gd name="connsiteY3" fmla="*/ 1436688 h 2172423"/>
              <a:gd name="connsiteX4" fmla="*/ 942554 w 1396032"/>
              <a:gd name="connsiteY4" fmla="*/ 1027427 h 2172423"/>
              <a:gd name="connsiteX5" fmla="*/ 750570 w 1396032"/>
              <a:gd name="connsiteY5" fmla="*/ 135262 h 2172423"/>
              <a:gd name="connsiteX6" fmla="*/ 183128 w 1396032"/>
              <a:gd name="connsiteY6" fmla="*/ 50128 h 2172423"/>
              <a:gd name="connsiteX7" fmla="*/ 21438 w 1396032"/>
              <a:gd name="connsiteY7" fmla="*/ 595783 h 2172423"/>
              <a:gd name="connsiteX8" fmla="*/ 547395 w 1396032"/>
              <a:gd name="connsiteY8" fmla="*/ 1121666 h 2172423"/>
              <a:gd name="connsiteX9" fmla="*/ 490167 w 1396032"/>
              <a:gd name="connsiteY9" fmla="*/ 1508691 h 2172423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490167 w 1396032"/>
              <a:gd name="connsiteY0" fmla="*/ 1508691 h 2156745"/>
              <a:gd name="connsiteX1" fmla="*/ 604625 w 1396032"/>
              <a:gd name="connsiteY1" fmla="*/ 2076134 h 2156745"/>
              <a:gd name="connsiteX2" fmla="*/ 1309881 w 1396032"/>
              <a:gd name="connsiteY2" fmla="*/ 2084715 h 2156745"/>
              <a:gd name="connsiteX3" fmla="*/ 1343831 w 1396032"/>
              <a:gd name="connsiteY3" fmla="*/ 1436688 h 2156745"/>
              <a:gd name="connsiteX4" fmla="*/ 942554 w 1396032"/>
              <a:gd name="connsiteY4" fmla="*/ 1027427 h 2156745"/>
              <a:gd name="connsiteX5" fmla="*/ 750570 w 1396032"/>
              <a:gd name="connsiteY5" fmla="*/ 135262 h 2156745"/>
              <a:gd name="connsiteX6" fmla="*/ 183128 w 1396032"/>
              <a:gd name="connsiteY6" fmla="*/ 50128 h 2156745"/>
              <a:gd name="connsiteX7" fmla="*/ 21438 w 1396032"/>
              <a:gd name="connsiteY7" fmla="*/ 595783 h 2156745"/>
              <a:gd name="connsiteX8" fmla="*/ 547395 w 1396032"/>
              <a:gd name="connsiteY8" fmla="*/ 1121666 h 2156745"/>
              <a:gd name="connsiteX9" fmla="*/ 490167 w 1396032"/>
              <a:gd name="connsiteY9" fmla="*/ 1508691 h 2156745"/>
              <a:gd name="connsiteX0" fmla="*/ 562308 w 1468173"/>
              <a:gd name="connsiteY0" fmla="*/ 1509704 h 2157758"/>
              <a:gd name="connsiteX1" fmla="*/ 676766 w 1468173"/>
              <a:gd name="connsiteY1" fmla="*/ 2077147 h 2157758"/>
              <a:gd name="connsiteX2" fmla="*/ 1382022 w 1468173"/>
              <a:gd name="connsiteY2" fmla="*/ 2085728 h 2157758"/>
              <a:gd name="connsiteX3" fmla="*/ 1415972 w 1468173"/>
              <a:gd name="connsiteY3" fmla="*/ 1437701 h 2157758"/>
              <a:gd name="connsiteX4" fmla="*/ 1014695 w 1468173"/>
              <a:gd name="connsiteY4" fmla="*/ 1028440 h 2157758"/>
              <a:gd name="connsiteX5" fmla="*/ 822711 w 1468173"/>
              <a:gd name="connsiteY5" fmla="*/ 136275 h 2157758"/>
              <a:gd name="connsiteX6" fmla="*/ 255269 w 1468173"/>
              <a:gd name="connsiteY6" fmla="*/ 51141 h 2157758"/>
              <a:gd name="connsiteX7" fmla="*/ 15607 w 1468173"/>
              <a:gd name="connsiteY7" fmla="*/ 610973 h 2157758"/>
              <a:gd name="connsiteX8" fmla="*/ 619536 w 1468173"/>
              <a:gd name="connsiteY8" fmla="*/ 1122679 h 2157758"/>
              <a:gd name="connsiteX9" fmla="*/ 562308 w 1468173"/>
              <a:gd name="connsiteY9" fmla="*/ 1509704 h 2157758"/>
              <a:gd name="connsiteX0" fmla="*/ 575371 w 1481236"/>
              <a:gd name="connsiteY0" fmla="*/ 1530091 h 2178145"/>
              <a:gd name="connsiteX1" fmla="*/ 689829 w 1481236"/>
              <a:gd name="connsiteY1" fmla="*/ 2097534 h 2178145"/>
              <a:gd name="connsiteX2" fmla="*/ 1395085 w 1481236"/>
              <a:gd name="connsiteY2" fmla="*/ 2106115 h 2178145"/>
              <a:gd name="connsiteX3" fmla="*/ 1429035 w 1481236"/>
              <a:gd name="connsiteY3" fmla="*/ 1458088 h 2178145"/>
              <a:gd name="connsiteX4" fmla="*/ 1027758 w 1481236"/>
              <a:gd name="connsiteY4" fmla="*/ 1048827 h 2178145"/>
              <a:gd name="connsiteX5" fmla="*/ 835774 w 1481236"/>
              <a:gd name="connsiteY5" fmla="*/ 156662 h 2178145"/>
              <a:gd name="connsiteX6" fmla="*/ 154918 w 1481236"/>
              <a:gd name="connsiteY6" fmla="*/ 43174 h 2178145"/>
              <a:gd name="connsiteX7" fmla="*/ 28670 w 1481236"/>
              <a:gd name="connsiteY7" fmla="*/ 631360 h 2178145"/>
              <a:gd name="connsiteX8" fmla="*/ 632599 w 1481236"/>
              <a:gd name="connsiteY8" fmla="*/ 1143066 h 2178145"/>
              <a:gd name="connsiteX9" fmla="*/ 575371 w 1481236"/>
              <a:gd name="connsiteY9" fmla="*/ 1530091 h 2178145"/>
              <a:gd name="connsiteX0" fmla="*/ 1967282 w 2873147"/>
              <a:gd name="connsiteY0" fmla="*/ 1908992 h 2557046"/>
              <a:gd name="connsiteX1" fmla="*/ 2081740 w 2873147"/>
              <a:gd name="connsiteY1" fmla="*/ 2476435 h 2557046"/>
              <a:gd name="connsiteX2" fmla="*/ 2786996 w 2873147"/>
              <a:gd name="connsiteY2" fmla="*/ 2485016 h 2557046"/>
              <a:gd name="connsiteX3" fmla="*/ 2820946 w 2873147"/>
              <a:gd name="connsiteY3" fmla="*/ 1836989 h 2557046"/>
              <a:gd name="connsiteX4" fmla="*/ 2419669 w 2873147"/>
              <a:gd name="connsiteY4" fmla="*/ 1427728 h 2557046"/>
              <a:gd name="connsiteX5" fmla="*/ 2227685 w 2873147"/>
              <a:gd name="connsiteY5" fmla="*/ 535563 h 2557046"/>
              <a:gd name="connsiteX6" fmla="*/ 8652 w 2873147"/>
              <a:gd name="connsiteY6" fmla="*/ 10949 h 2557046"/>
              <a:gd name="connsiteX7" fmla="*/ 1420581 w 2873147"/>
              <a:gd name="connsiteY7" fmla="*/ 1010261 h 2557046"/>
              <a:gd name="connsiteX8" fmla="*/ 2024510 w 2873147"/>
              <a:gd name="connsiteY8" fmla="*/ 1521967 h 2557046"/>
              <a:gd name="connsiteX9" fmla="*/ 1967282 w 2873147"/>
              <a:gd name="connsiteY9" fmla="*/ 1908992 h 2557046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2212985 w 3061622"/>
              <a:gd name="connsiteY8" fmla="*/ 1535143 h 2570222"/>
              <a:gd name="connsiteX9" fmla="*/ 2155757 w 3061622"/>
              <a:gd name="connsiteY9" fmla="*/ 1922168 h 2570222"/>
              <a:gd name="connsiteX0" fmla="*/ 2155757 w 3061622"/>
              <a:gd name="connsiteY0" fmla="*/ 1922168 h 2570222"/>
              <a:gd name="connsiteX1" fmla="*/ 2270215 w 3061622"/>
              <a:gd name="connsiteY1" fmla="*/ 2489611 h 2570222"/>
              <a:gd name="connsiteX2" fmla="*/ 2975471 w 3061622"/>
              <a:gd name="connsiteY2" fmla="*/ 2498192 h 2570222"/>
              <a:gd name="connsiteX3" fmla="*/ 3009421 w 3061622"/>
              <a:gd name="connsiteY3" fmla="*/ 1850165 h 2570222"/>
              <a:gd name="connsiteX4" fmla="*/ 2608144 w 3061622"/>
              <a:gd name="connsiteY4" fmla="*/ 1440904 h 2570222"/>
              <a:gd name="connsiteX5" fmla="*/ 2416160 w 3061622"/>
              <a:gd name="connsiteY5" fmla="*/ 548739 h 2570222"/>
              <a:gd name="connsiteX6" fmla="*/ 197127 w 3061622"/>
              <a:gd name="connsiteY6" fmla="*/ 24125 h 2570222"/>
              <a:gd name="connsiteX7" fmla="*/ 155940 w 3061622"/>
              <a:gd name="connsiteY7" fmla="*/ 1321148 h 2570222"/>
              <a:gd name="connsiteX8" fmla="*/ 1284408 w 3061622"/>
              <a:gd name="connsiteY8" fmla="*/ 1450083 h 2570222"/>
              <a:gd name="connsiteX9" fmla="*/ 2155757 w 3061622"/>
              <a:gd name="connsiteY9" fmla="*/ 1922168 h 2570222"/>
              <a:gd name="connsiteX0" fmla="*/ 1992724 w 3061622"/>
              <a:gd name="connsiteY0" fmla="*/ 1929256 h 2569812"/>
              <a:gd name="connsiteX1" fmla="*/ 2270215 w 3061622"/>
              <a:gd name="connsiteY1" fmla="*/ 2489611 h 2569812"/>
              <a:gd name="connsiteX2" fmla="*/ 2975471 w 3061622"/>
              <a:gd name="connsiteY2" fmla="*/ 2498192 h 2569812"/>
              <a:gd name="connsiteX3" fmla="*/ 3009421 w 3061622"/>
              <a:gd name="connsiteY3" fmla="*/ 1850165 h 2569812"/>
              <a:gd name="connsiteX4" fmla="*/ 2608144 w 3061622"/>
              <a:gd name="connsiteY4" fmla="*/ 1440904 h 2569812"/>
              <a:gd name="connsiteX5" fmla="*/ 2416160 w 3061622"/>
              <a:gd name="connsiteY5" fmla="*/ 548739 h 2569812"/>
              <a:gd name="connsiteX6" fmla="*/ 197127 w 3061622"/>
              <a:gd name="connsiteY6" fmla="*/ 24125 h 2569812"/>
              <a:gd name="connsiteX7" fmla="*/ 155940 w 3061622"/>
              <a:gd name="connsiteY7" fmla="*/ 1321148 h 2569812"/>
              <a:gd name="connsiteX8" fmla="*/ 1284408 w 3061622"/>
              <a:gd name="connsiteY8" fmla="*/ 1450083 h 2569812"/>
              <a:gd name="connsiteX9" fmla="*/ 1992724 w 3061622"/>
              <a:gd name="connsiteY9" fmla="*/ 1929256 h 2569812"/>
              <a:gd name="connsiteX0" fmla="*/ 1993237 w 3062135"/>
              <a:gd name="connsiteY0" fmla="*/ 1945524 h 2586080"/>
              <a:gd name="connsiteX1" fmla="*/ 2270728 w 3062135"/>
              <a:gd name="connsiteY1" fmla="*/ 2505879 h 2586080"/>
              <a:gd name="connsiteX2" fmla="*/ 2975984 w 3062135"/>
              <a:gd name="connsiteY2" fmla="*/ 2514460 h 2586080"/>
              <a:gd name="connsiteX3" fmla="*/ 3009934 w 3062135"/>
              <a:gd name="connsiteY3" fmla="*/ 1866433 h 2586080"/>
              <a:gd name="connsiteX4" fmla="*/ 2608657 w 3062135"/>
              <a:gd name="connsiteY4" fmla="*/ 1457172 h 2586080"/>
              <a:gd name="connsiteX5" fmla="*/ 2423761 w 3062135"/>
              <a:gd name="connsiteY5" fmla="*/ 430328 h 2586080"/>
              <a:gd name="connsiteX6" fmla="*/ 197640 w 3062135"/>
              <a:gd name="connsiteY6" fmla="*/ 40393 h 2586080"/>
              <a:gd name="connsiteX7" fmla="*/ 156453 w 3062135"/>
              <a:gd name="connsiteY7" fmla="*/ 1337416 h 2586080"/>
              <a:gd name="connsiteX8" fmla="*/ 1284921 w 3062135"/>
              <a:gd name="connsiteY8" fmla="*/ 1466351 h 2586080"/>
              <a:gd name="connsiteX9" fmla="*/ 1993237 w 3062135"/>
              <a:gd name="connsiteY9" fmla="*/ 1945524 h 2586080"/>
              <a:gd name="connsiteX0" fmla="*/ 1993237 w 3062135"/>
              <a:gd name="connsiteY0" fmla="*/ 1941201 h 2581757"/>
              <a:gd name="connsiteX1" fmla="*/ 2270728 w 3062135"/>
              <a:gd name="connsiteY1" fmla="*/ 2501556 h 2581757"/>
              <a:gd name="connsiteX2" fmla="*/ 2975984 w 3062135"/>
              <a:gd name="connsiteY2" fmla="*/ 2510137 h 2581757"/>
              <a:gd name="connsiteX3" fmla="*/ 3009934 w 3062135"/>
              <a:gd name="connsiteY3" fmla="*/ 1862110 h 2581757"/>
              <a:gd name="connsiteX4" fmla="*/ 2608657 w 3062135"/>
              <a:gd name="connsiteY4" fmla="*/ 1452849 h 2581757"/>
              <a:gd name="connsiteX5" fmla="*/ 2423761 w 3062135"/>
              <a:gd name="connsiteY5" fmla="*/ 426005 h 2581757"/>
              <a:gd name="connsiteX6" fmla="*/ 197640 w 3062135"/>
              <a:gd name="connsiteY6" fmla="*/ 36070 h 2581757"/>
              <a:gd name="connsiteX7" fmla="*/ 156453 w 3062135"/>
              <a:gd name="connsiteY7" fmla="*/ 1333093 h 2581757"/>
              <a:gd name="connsiteX8" fmla="*/ 1284921 w 3062135"/>
              <a:gd name="connsiteY8" fmla="*/ 1462028 h 2581757"/>
              <a:gd name="connsiteX9" fmla="*/ 1993237 w 3062135"/>
              <a:gd name="connsiteY9" fmla="*/ 1941201 h 2581757"/>
              <a:gd name="connsiteX0" fmla="*/ 1974842 w 3043740"/>
              <a:gd name="connsiteY0" fmla="*/ 1965378 h 2605934"/>
              <a:gd name="connsiteX1" fmla="*/ 2252333 w 3043740"/>
              <a:gd name="connsiteY1" fmla="*/ 2525733 h 2605934"/>
              <a:gd name="connsiteX2" fmla="*/ 2957589 w 3043740"/>
              <a:gd name="connsiteY2" fmla="*/ 2534314 h 2605934"/>
              <a:gd name="connsiteX3" fmla="*/ 2991539 w 3043740"/>
              <a:gd name="connsiteY3" fmla="*/ 1886287 h 2605934"/>
              <a:gd name="connsiteX4" fmla="*/ 2590262 w 3043740"/>
              <a:gd name="connsiteY4" fmla="*/ 1477026 h 2605934"/>
              <a:gd name="connsiteX5" fmla="*/ 2150184 w 3043740"/>
              <a:gd name="connsiteY5" fmla="*/ 308415 h 2605934"/>
              <a:gd name="connsiteX6" fmla="*/ 179245 w 3043740"/>
              <a:gd name="connsiteY6" fmla="*/ 60247 h 2605934"/>
              <a:gd name="connsiteX7" fmla="*/ 138058 w 3043740"/>
              <a:gd name="connsiteY7" fmla="*/ 1357270 h 2605934"/>
              <a:gd name="connsiteX8" fmla="*/ 1266526 w 3043740"/>
              <a:gd name="connsiteY8" fmla="*/ 1486205 h 2605934"/>
              <a:gd name="connsiteX9" fmla="*/ 1974842 w 3043740"/>
              <a:gd name="connsiteY9" fmla="*/ 1965378 h 2605934"/>
              <a:gd name="connsiteX0" fmla="*/ 1962661 w 3031559"/>
              <a:gd name="connsiteY0" fmla="*/ 1959479 h 2600035"/>
              <a:gd name="connsiteX1" fmla="*/ 2240152 w 3031559"/>
              <a:gd name="connsiteY1" fmla="*/ 2519834 h 2600035"/>
              <a:gd name="connsiteX2" fmla="*/ 2945408 w 3031559"/>
              <a:gd name="connsiteY2" fmla="*/ 2528415 h 2600035"/>
              <a:gd name="connsiteX3" fmla="*/ 2979358 w 3031559"/>
              <a:gd name="connsiteY3" fmla="*/ 1880388 h 2600035"/>
              <a:gd name="connsiteX4" fmla="*/ 2578081 w 3031559"/>
              <a:gd name="connsiteY4" fmla="*/ 1471127 h 2600035"/>
              <a:gd name="connsiteX5" fmla="*/ 2138003 w 3031559"/>
              <a:gd name="connsiteY5" fmla="*/ 302516 h 2600035"/>
              <a:gd name="connsiteX6" fmla="*/ 167064 w 3031559"/>
              <a:gd name="connsiteY6" fmla="*/ 54348 h 2600035"/>
              <a:gd name="connsiteX7" fmla="*/ 125877 w 3031559"/>
              <a:gd name="connsiteY7" fmla="*/ 1351371 h 2600035"/>
              <a:gd name="connsiteX8" fmla="*/ 1254345 w 3031559"/>
              <a:gd name="connsiteY8" fmla="*/ 1480306 h 2600035"/>
              <a:gd name="connsiteX9" fmla="*/ 1962661 w 3031559"/>
              <a:gd name="connsiteY9" fmla="*/ 1959479 h 2600035"/>
              <a:gd name="connsiteX0" fmla="*/ 1941165 w 3010063"/>
              <a:gd name="connsiteY0" fmla="*/ 1882305 h 2522861"/>
              <a:gd name="connsiteX1" fmla="*/ 2218656 w 3010063"/>
              <a:gd name="connsiteY1" fmla="*/ 2442660 h 2522861"/>
              <a:gd name="connsiteX2" fmla="*/ 2923912 w 3010063"/>
              <a:gd name="connsiteY2" fmla="*/ 2451241 h 2522861"/>
              <a:gd name="connsiteX3" fmla="*/ 2957862 w 3010063"/>
              <a:gd name="connsiteY3" fmla="*/ 1803214 h 2522861"/>
              <a:gd name="connsiteX4" fmla="*/ 2556585 w 3010063"/>
              <a:gd name="connsiteY4" fmla="*/ 1393953 h 2522861"/>
              <a:gd name="connsiteX5" fmla="*/ 2116507 w 3010063"/>
              <a:gd name="connsiteY5" fmla="*/ 225342 h 2522861"/>
              <a:gd name="connsiteX6" fmla="*/ 181009 w 3010063"/>
              <a:gd name="connsiteY6" fmla="*/ 83500 h 2522861"/>
              <a:gd name="connsiteX7" fmla="*/ 104381 w 3010063"/>
              <a:gd name="connsiteY7" fmla="*/ 1274197 h 2522861"/>
              <a:gd name="connsiteX8" fmla="*/ 1232849 w 3010063"/>
              <a:gd name="connsiteY8" fmla="*/ 1403132 h 2522861"/>
              <a:gd name="connsiteX9" fmla="*/ 1941165 w 3010063"/>
              <a:gd name="connsiteY9" fmla="*/ 1882305 h 2522861"/>
              <a:gd name="connsiteX0" fmla="*/ 1939232 w 3008130"/>
              <a:gd name="connsiteY0" fmla="*/ 1868094 h 2508650"/>
              <a:gd name="connsiteX1" fmla="*/ 2216723 w 3008130"/>
              <a:gd name="connsiteY1" fmla="*/ 2428449 h 2508650"/>
              <a:gd name="connsiteX2" fmla="*/ 2921979 w 3008130"/>
              <a:gd name="connsiteY2" fmla="*/ 2437030 h 2508650"/>
              <a:gd name="connsiteX3" fmla="*/ 2955929 w 3008130"/>
              <a:gd name="connsiteY3" fmla="*/ 1789003 h 2508650"/>
              <a:gd name="connsiteX4" fmla="*/ 2554652 w 3008130"/>
              <a:gd name="connsiteY4" fmla="*/ 1379742 h 2508650"/>
              <a:gd name="connsiteX5" fmla="*/ 1916100 w 3008130"/>
              <a:gd name="connsiteY5" fmla="*/ 274926 h 2508650"/>
              <a:gd name="connsiteX6" fmla="*/ 179076 w 3008130"/>
              <a:gd name="connsiteY6" fmla="*/ 69289 h 2508650"/>
              <a:gd name="connsiteX7" fmla="*/ 102448 w 3008130"/>
              <a:gd name="connsiteY7" fmla="*/ 1259986 h 2508650"/>
              <a:gd name="connsiteX8" fmla="*/ 1230916 w 3008130"/>
              <a:gd name="connsiteY8" fmla="*/ 1388921 h 2508650"/>
              <a:gd name="connsiteX9" fmla="*/ 1939232 w 3008130"/>
              <a:gd name="connsiteY9" fmla="*/ 1868094 h 2508650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16541 w 2985439"/>
              <a:gd name="connsiteY0" fmla="*/ 1871210 h 2511766"/>
              <a:gd name="connsiteX1" fmla="*/ 2194032 w 2985439"/>
              <a:gd name="connsiteY1" fmla="*/ 2431565 h 2511766"/>
              <a:gd name="connsiteX2" fmla="*/ 2899288 w 2985439"/>
              <a:gd name="connsiteY2" fmla="*/ 2440146 h 2511766"/>
              <a:gd name="connsiteX3" fmla="*/ 2933238 w 2985439"/>
              <a:gd name="connsiteY3" fmla="*/ 1792119 h 2511766"/>
              <a:gd name="connsiteX4" fmla="*/ 2531961 w 2985439"/>
              <a:gd name="connsiteY4" fmla="*/ 1382858 h 2511766"/>
              <a:gd name="connsiteX5" fmla="*/ 1893409 w 2985439"/>
              <a:gd name="connsiteY5" fmla="*/ 278042 h 2511766"/>
              <a:gd name="connsiteX6" fmla="*/ 156385 w 2985439"/>
              <a:gd name="connsiteY6" fmla="*/ 72405 h 2511766"/>
              <a:gd name="connsiteX7" fmla="*/ 129376 w 2985439"/>
              <a:gd name="connsiteY7" fmla="*/ 1305632 h 2511766"/>
              <a:gd name="connsiteX8" fmla="*/ 1208225 w 2985439"/>
              <a:gd name="connsiteY8" fmla="*/ 1392037 h 2511766"/>
              <a:gd name="connsiteX9" fmla="*/ 1916541 w 2985439"/>
              <a:gd name="connsiteY9" fmla="*/ 1871210 h 2511766"/>
              <a:gd name="connsiteX0" fmla="*/ 1933834 w 3002732"/>
              <a:gd name="connsiteY0" fmla="*/ 1871210 h 2511766"/>
              <a:gd name="connsiteX1" fmla="*/ 2211325 w 3002732"/>
              <a:gd name="connsiteY1" fmla="*/ 2431565 h 2511766"/>
              <a:gd name="connsiteX2" fmla="*/ 2916581 w 3002732"/>
              <a:gd name="connsiteY2" fmla="*/ 2440146 h 2511766"/>
              <a:gd name="connsiteX3" fmla="*/ 2950531 w 3002732"/>
              <a:gd name="connsiteY3" fmla="*/ 1792119 h 2511766"/>
              <a:gd name="connsiteX4" fmla="*/ 2549254 w 3002732"/>
              <a:gd name="connsiteY4" fmla="*/ 1382858 h 2511766"/>
              <a:gd name="connsiteX5" fmla="*/ 1910702 w 3002732"/>
              <a:gd name="connsiteY5" fmla="*/ 278042 h 2511766"/>
              <a:gd name="connsiteX6" fmla="*/ 173678 w 3002732"/>
              <a:gd name="connsiteY6" fmla="*/ 72405 h 2511766"/>
              <a:gd name="connsiteX7" fmla="*/ 146669 w 3002732"/>
              <a:gd name="connsiteY7" fmla="*/ 1305632 h 2511766"/>
              <a:gd name="connsiteX8" fmla="*/ 1225518 w 3002732"/>
              <a:gd name="connsiteY8" fmla="*/ 1392037 h 2511766"/>
              <a:gd name="connsiteX9" fmla="*/ 1933834 w 3002732"/>
              <a:gd name="connsiteY9" fmla="*/ 1871210 h 251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2732" h="2511766">
                <a:moveTo>
                  <a:pt x="1933834" y="1871210"/>
                </a:moveTo>
                <a:cubicBezTo>
                  <a:pt x="2098135" y="2044465"/>
                  <a:pt x="2047534" y="2336742"/>
                  <a:pt x="2211325" y="2431565"/>
                </a:cubicBezTo>
                <a:cubicBezTo>
                  <a:pt x="2375116" y="2526388"/>
                  <a:pt x="2793380" y="2546720"/>
                  <a:pt x="2916581" y="2440146"/>
                </a:cubicBezTo>
                <a:cubicBezTo>
                  <a:pt x="3039782" y="2333572"/>
                  <a:pt x="3011752" y="1968334"/>
                  <a:pt x="2950531" y="1792119"/>
                </a:cubicBezTo>
                <a:cubicBezTo>
                  <a:pt x="2889310" y="1615904"/>
                  <a:pt x="2722559" y="1635204"/>
                  <a:pt x="2549254" y="1382858"/>
                </a:cubicBezTo>
                <a:cubicBezTo>
                  <a:pt x="2375949" y="1130512"/>
                  <a:pt x="2306631" y="496451"/>
                  <a:pt x="1910702" y="278042"/>
                </a:cubicBezTo>
                <a:cubicBezTo>
                  <a:pt x="1514773" y="59633"/>
                  <a:pt x="467683" y="-98860"/>
                  <a:pt x="173678" y="72405"/>
                </a:cubicBezTo>
                <a:cubicBezTo>
                  <a:pt x="-120327" y="243670"/>
                  <a:pt x="20981" y="1077424"/>
                  <a:pt x="146669" y="1305632"/>
                </a:cubicBezTo>
                <a:cubicBezTo>
                  <a:pt x="286534" y="1477133"/>
                  <a:pt x="927657" y="1297774"/>
                  <a:pt x="1225518" y="1392037"/>
                </a:cubicBezTo>
                <a:cubicBezTo>
                  <a:pt x="1523379" y="1486300"/>
                  <a:pt x="1769533" y="1697955"/>
                  <a:pt x="1933834" y="1871210"/>
                </a:cubicBezTo>
                <a:close/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45202" y="373903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13862" y="3467937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645352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  <a:cs typeface="+mn-cs"/>
              </a:rPr>
              <a:t>认识神无条件的爱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11049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错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误的教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育方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式（每日头条）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家长过分溺爱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自私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缺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少家长陪伴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离家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家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长盲目攀比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嫉妒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家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长过于强势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怯懦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家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长言论不当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自卑</a:t>
            </a: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000" b="1" dirty="0" smtClean="0">
                <a:effectLst>
                  <a:glow rad="63500">
                    <a:prstClr val="white"/>
                  </a:glow>
                </a:effectLst>
              </a:rPr>
              <a:t>家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长过分压制</a:t>
            </a:r>
            <a:r>
              <a:rPr lang="en-US" altLang="zh-CN" sz="2000" b="1" dirty="0">
                <a:effectLst>
                  <a:glow rad="63500">
                    <a:prstClr val="white"/>
                  </a:glow>
                </a:effectLst>
              </a:rPr>
              <a:t>——“</a:t>
            </a:r>
            <a:r>
              <a:rPr lang="zh-CN" altLang="en-US" sz="2000" b="1" dirty="0">
                <a:effectLst>
                  <a:glow rad="63500">
                    <a:prstClr val="white"/>
                  </a:glow>
                </a:effectLst>
              </a:rPr>
              <a:t>叛逆”</a:t>
            </a:r>
            <a:endParaRPr lang="en-US" altLang="zh-CN" sz="2000" b="1" dirty="0" smtClean="0">
              <a:effectLst>
                <a:glow rad="63500">
                  <a:prstClr val="white"/>
                </a:glow>
              </a:effectLst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050" name="Picture 2" descr="A God of good things! A petition of great faith! A response of much more! -  Rhema Incense Devotion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4" y="3860352"/>
            <a:ext cx="3106336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28454" y="3359284"/>
            <a:ext cx="3565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https://kknews.cc/baby/3nbb9ey.html</a:t>
            </a:r>
          </a:p>
        </p:txBody>
      </p:sp>
    </p:spTree>
    <p:extLst>
      <p:ext uri="{BB962C8B-B14F-4D97-AF65-F5344CB8AC3E}">
        <p14:creationId xmlns:p14="http://schemas.microsoft.com/office/powerpoint/2010/main" val="156396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29719</TotalTime>
  <Words>5089</Words>
  <Application>Microsoft Office PowerPoint</Application>
  <PresentationFormat>On-screen Show (16:10)</PresentationFormat>
  <Paragraphs>237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Microsoft YaHei</vt:lpstr>
      <vt:lpstr>Microsoft YaHei</vt:lpstr>
      <vt:lpstr>幼圆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1784</cp:revision>
  <dcterms:created xsi:type="dcterms:W3CDTF">2011-09-04T18:01:24Z</dcterms:created>
  <dcterms:modified xsi:type="dcterms:W3CDTF">2020-11-08T14:42:45Z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