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6"/>
  </p:notesMasterIdLst>
  <p:sldIdLst>
    <p:sldId id="256" r:id="rId5"/>
    <p:sldId id="719" r:id="rId6"/>
    <p:sldId id="722" r:id="rId7"/>
    <p:sldId id="732" r:id="rId8"/>
    <p:sldId id="739" r:id="rId9"/>
    <p:sldId id="737" r:id="rId10"/>
    <p:sldId id="741" r:id="rId11"/>
    <p:sldId id="744" r:id="rId12"/>
    <p:sldId id="743" r:id="rId13"/>
    <p:sldId id="735" r:id="rId14"/>
    <p:sldId id="745" r:id="rId15"/>
    <p:sldId id="746" r:id="rId16"/>
    <p:sldId id="753" r:id="rId17"/>
    <p:sldId id="747" r:id="rId18"/>
    <p:sldId id="748" r:id="rId19"/>
    <p:sldId id="754" r:id="rId20"/>
    <p:sldId id="755" r:id="rId21"/>
    <p:sldId id="756" r:id="rId22"/>
    <p:sldId id="757" r:id="rId23"/>
    <p:sldId id="749" r:id="rId24"/>
    <p:sldId id="750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B27A4-00F7-1653-DBB9-72F044DC49A5}" v="8" dt="2020-09-19T21:15:35.124"/>
    <p1510:client id="{997D0AD5-B928-3382-439C-08E53D490FC6}" v="14" dt="2020-09-19T20:32:03.449"/>
    <p1510:client id="{E32BA44F-AC82-9EF9-1C02-98F64F364A4B}" v="68" dt="2020-09-19T21:11:2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9" autoAdjust="0"/>
    <p:restoredTop sz="94471" autoAdjust="0"/>
  </p:normalViewPr>
  <p:slideViewPr>
    <p:cSldViewPr>
      <p:cViewPr varScale="1">
        <p:scale>
          <a:sx n="87" d="100"/>
          <a:sy n="87" d="100"/>
        </p:scale>
        <p:origin x="64" y="4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 [CHEM]" userId="S::zhaoy@iastate.edu::47b33ac6-11ca-41e5-a097-be0101263cdd" providerId="AD" clId="Web-{487B27A4-00F7-1653-DBB9-72F044DC49A5}"/>
    <pc:docChg chg="delSld modSld">
      <pc:chgData name="Zhao, Yan [CHEM]" userId="S::zhaoy@iastate.edu::47b33ac6-11ca-41e5-a097-be0101263cdd" providerId="AD" clId="Web-{487B27A4-00F7-1653-DBB9-72F044DC49A5}" dt="2020-09-19T21:15:35.124" v="7"/>
      <pc:docMkLst>
        <pc:docMk/>
      </pc:docMkLst>
      <pc:sldChg chg="del">
        <pc:chgData name="Zhao, Yan [CHEM]" userId="S::zhaoy@iastate.edu::47b33ac6-11ca-41e5-a097-be0101263cdd" providerId="AD" clId="Web-{487B27A4-00F7-1653-DBB9-72F044DC49A5}" dt="2020-09-19T21:14:31.906" v="4"/>
        <pc:sldMkLst>
          <pc:docMk/>
          <pc:sldMk cId="1028341141" sldId="672"/>
        </pc:sldMkLst>
      </pc:sldChg>
      <pc:sldChg chg="del">
        <pc:chgData name="Zhao, Yan [CHEM]" userId="S::zhaoy@iastate.edu::47b33ac6-11ca-41e5-a097-be0101263cdd" providerId="AD" clId="Web-{487B27A4-00F7-1653-DBB9-72F044DC49A5}" dt="2020-09-19T21:14:30.062" v="3"/>
        <pc:sldMkLst>
          <pc:docMk/>
          <pc:sldMk cId="988214448" sldId="673"/>
        </pc:sldMkLst>
      </pc:sldChg>
      <pc:sldChg chg="del">
        <pc:chgData name="Zhao, Yan [CHEM]" userId="S::zhaoy@iastate.edu::47b33ac6-11ca-41e5-a097-be0101263cdd" providerId="AD" clId="Web-{487B27A4-00F7-1653-DBB9-72F044DC49A5}" dt="2020-09-19T21:13:53.203" v="0"/>
        <pc:sldMkLst>
          <pc:docMk/>
          <pc:sldMk cId="3860098387" sldId="677"/>
        </pc:sldMkLst>
      </pc:sldChg>
      <pc:sldChg chg="addSp delSp modSp delAnim">
        <pc:chgData name="Zhao, Yan [CHEM]" userId="S::zhaoy@iastate.edu::47b33ac6-11ca-41e5-a097-be0101263cdd" providerId="AD" clId="Web-{487B27A4-00F7-1653-DBB9-72F044DC49A5}" dt="2020-09-19T21:15:35.124" v="7"/>
        <pc:sldMkLst>
          <pc:docMk/>
          <pc:sldMk cId="112366164" sldId="678"/>
        </pc:sldMkLst>
        <pc:spChg chg="del mod">
          <ac:chgData name="Zhao, Yan [CHEM]" userId="S::zhaoy@iastate.edu::47b33ac6-11ca-41e5-a097-be0101263cdd" providerId="AD" clId="Web-{487B27A4-00F7-1653-DBB9-72F044DC49A5}" dt="2020-09-19T21:15:35.124" v="7"/>
          <ac:spMkLst>
            <pc:docMk/>
            <pc:sldMk cId="112366164" sldId="678"/>
            <ac:spMk id="2" creationId="{00000000-0000-0000-0000-000000000000}"/>
          </ac:spMkLst>
        </pc:spChg>
        <pc:spChg chg="add">
          <ac:chgData name="Zhao, Yan [CHEM]" userId="S::zhaoy@iastate.edu::47b33ac6-11ca-41e5-a097-be0101263cdd" providerId="AD" clId="Web-{487B27A4-00F7-1653-DBB9-72F044DC49A5}" dt="2020-09-19T21:14:21.984" v="2"/>
          <ac:spMkLst>
            <pc:docMk/>
            <pc:sldMk cId="112366164" sldId="678"/>
            <ac:spMk id="4" creationId="{8056C833-F280-4A14-8033-CB04C5667627}"/>
          </ac:spMkLst>
        </pc:spChg>
        <pc:spChg chg="del">
          <ac:chgData name="Zhao, Yan [CHEM]" userId="S::zhaoy@iastate.edu::47b33ac6-11ca-41e5-a097-be0101263cdd" providerId="AD" clId="Web-{487B27A4-00F7-1653-DBB9-72F044DC49A5}" dt="2020-09-19T21:14:21.406" v="1"/>
          <ac:spMkLst>
            <pc:docMk/>
            <pc:sldMk cId="112366164" sldId="678"/>
            <ac:spMk id="10" creationId="{1EBF4CA6-485A-4B67-B146-AEC9C7D71BE7}"/>
          </ac:spMkLst>
        </pc:spChg>
      </pc:sldChg>
    </pc:docChg>
  </pc:docChgLst>
  <pc:docChgLst>
    <pc:chgData name="Zhao, Yan [CHEM]" userId="S::zhaoy@iastate.edu::47b33ac6-11ca-41e5-a097-be0101263cdd" providerId="AD" clId="Web-{997D0AD5-B928-3382-439C-08E53D490FC6}"/>
    <pc:docChg chg="delSld modSld">
      <pc:chgData name="Zhao, Yan [CHEM]" userId="S::zhaoy@iastate.edu::47b33ac6-11ca-41e5-a097-be0101263cdd" providerId="AD" clId="Web-{997D0AD5-B928-3382-439C-08E53D490FC6}" dt="2020-09-19T20:32:03.449" v="13"/>
      <pc:docMkLst>
        <pc:docMk/>
      </pc:docMkLst>
      <pc:sldChg chg="del">
        <pc:chgData name="Zhao, Yan [CHEM]" userId="S::zhaoy@iastate.edu::47b33ac6-11ca-41e5-a097-be0101263cdd" providerId="AD" clId="Web-{997D0AD5-B928-3382-439C-08E53D490FC6}" dt="2020-09-19T20:31:15.558" v="0"/>
        <pc:sldMkLst>
          <pc:docMk/>
          <pc:sldMk cId="171544684" sldId="652"/>
        </pc:sldMkLst>
      </pc:sldChg>
      <pc:sldChg chg="modSp">
        <pc:chgData name="Zhao, Yan [CHEM]" userId="S::zhaoy@iastate.edu::47b33ac6-11ca-41e5-a097-be0101263cdd" providerId="AD" clId="Web-{997D0AD5-B928-3382-439C-08E53D490FC6}" dt="2020-09-19T20:31:47.996" v="7" actId="20577"/>
        <pc:sldMkLst>
          <pc:docMk/>
          <pc:sldMk cId="1949949762" sldId="654"/>
        </pc:sldMkLst>
        <pc:spChg chg="mod">
          <ac:chgData name="Zhao, Yan [CHEM]" userId="S::zhaoy@iastate.edu::47b33ac6-11ca-41e5-a097-be0101263cdd" providerId="AD" clId="Web-{997D0AD5-B928-3382-439C-08E53D490FC6}" dt="2020-09-19T20:31:47.996" v="7" actId="20577"/>
          <ac:spMkLst>
            <pc:docMk/>
            <pc:sldMk cId="1949949762" sldId="654"/>
            <ac:spMk id="10" creationId="{00000000-0000-0000-0000-000000000000}"/>
          </ac:spMkLst>
        </pc:spChg>
      </pc:sldChg>
      <pc:sldChg chg="modSp">
        <pc:chgData name="Zhao, Yan [CHEM]" userId="S::zhaoy@iastate.edu::47b33ac6-11ca-41e5-a097-be0101263cdd" providerId="AD" clId="Web-{997D0AD5-B928-3382-439C-08E53D490FC6}" dt="2020-09-19T20:31:59.183" v="11" actId="20577"/>
        <pc:sldMkLst>
          <pc:docMk/>
          <pc:sldMk cId="4926713" sldId="658"/>
        </pc:sldMkLst>
        <pc:spChg chg="mod">
          <ac:chgData name="Zhao, Yan [CHEM]" userId="S::zhaoy@iastate.edu::47b33ac6-11ca-41e5-a097-be0101263cdd" providerId="AD" clId="Web-{997D0AD5-B928-3382-439C-08E53D490FC6}" dt="2020-09-19T20:31:59.183" v="11" actId="20577"/>
          <ac:spMkLst>
            <pc:docMk/>
            <pc:sldMk cId="4926713" sldId="658"/>
            <ac:spMk id="24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997D0AD5-B928-3382-439C-08E53D490FC6}" dt="2020-09-19T20:32:03.449" v="13"/>
        <pc:sldMkLst>
          <pc:docMk/>
          <pc:sldMk cId="1281837531" sldId="660"/>
        </pc:sldMkLst>
      </pc:sldChg>
      <pc:sldChg chg="del">
        <pc:chgData name="Zhao, Yan [CHEM]" userId="S::zhaoy@iastate.edu::47b33ac6-11ca-41e5-a097-be0101263cdd" providerId="AD" clId="Web-{997D0AD5-B928-3382-439C-08E53D490FC6}" dt="2020-09-19T20:31:18.855" v="1"/>
        <pc:sldMkLst>
          <pc:docMk/>
          <pc:sldMk cId="1156046245" sldId="662"/>
        </pc:sldMkLst>
      </pc:sldChg>
      <pc:sldChg chg="del">
        <pc:chgData name="Zhao, Yan [CHEM]" userId="S::zhaoy@iastate.edu::47b33ac6-11ca-41e5-a097-be0101263cdd" providerId="AD" clId="Web-{997D0AD5-B928-3382-439C-08E53D490FC6}" dt="2020-09-19T20:31:20.558" v="2"/>
        <pc:sldMkLst>
          <pc:docMk/>
          <pc:sldMk cId="4241229604" sldId="663"/>
        </pc:sldMkLst>
      </pc:sldChg>
    </pc:docChg>
  </pc:docChgLst>
  <pc:docChgLst>
    <pc:chgData name="Yan Zhao" userId="47426263_tp_dropbox" providerId="OAuth2" clId="{807487EC-3CFB-8E4A-A477-B7F5CC5C50E1}"/>
    <pc:docChg chg="modSld">
      <pc:chgData name="Yan Zhao" userId="47426263_tp_dropbox" providerId="OAuth2" clId="{807487EC-3CFB-8E4A-A477-B7F5CC5C50E1}" dt="2020-09-06T17:18:00.436" v="0" actId="1076"/>
      <pc:docMkLst>
        <pc:docMk/>
      </pc:docMkLst>
      <pc:sldChg chg="modSp">
        <pc:chgData name="Yan Zhao" userId="47426263_tp_dropbox" providerId="OAuth2" clId="{807487EC-3CFB-8E4A-A477-B7F5CC5C50E1}" dt="2020-09-06T17:18:00.436" v="0" actId="1076"/>
        <pc:sldMkLst>
          <pc:docMk/>
          <pc:sldMk cId="990612125" sldId="614"/>
        </pc:sldMkLst>
        <pc:grpChg chg="mod">
          <ac:chgData name="Yan Zhao" userId="47426263_tp_dropbox" providerId="OAuth2" clId="{807487EC-3CFB-8E4A-A477-B7F5CC5C50E1}" dt="2020-09-06T17:18:00.436" v="0" actId="1076"/>
          <ac:grpSpMkLst>
            <pc:docMk/>
            <pc:sldMk cId="990612125" sldId="614"/>
            <ac:grpSpMk id="26" creationId="{00000000-0000-0000-0000-000000000000}"/>
          </ac:grpSpMkLst>
        </pc:grpChg>
      </pc:sldChg>
    </pc:docChg>
  </pc:docChgLst>
  <pc:docChgLst>
    <pc:chgData name="Zhao, Yan [CHEM]" userId="S::zhaoy@iastate.edu::47b33ac6-11ca-41e5-a097-be0101263cdd" providerId="AD" clId="Web-{E32BA44F-AC82-9EF9-1C02-98F64F364A4B}"/>
    <pc:docChg chg="addSld delSld modSld">
      <pc:chgData name="Zhao, Yan [CHEM]" userId="S::zhaoy@iastate.edu::47b33ac6-11ca-41e5-a097-be0101263cdd" providerId="AD" clId="Web-{E32BA44F-AC82-9EF9-1C02-98F64F364A4B}" dt="2020-09-19T21:11:22.677" v="67"/>
      <pc:docMkLst>
        <pc:docMk/>
      </pc:docMkLst>
      <pc:sldChg chg="del">
        <pc:chgData name="Zhao, Yan [CHEM]" userId="S::zhaoy@iastate.edu::47b33ac6-11ca-41e5-a097-be0101263cdd" providerId="AD" clId="Web-{E32BA44F-AC82-9EF9-1C02-98F64F364A4B}" dt="2020-09-19T21:06:07.382" v="0"/>
        <pc:sldMkLst>
          <pc:docMk/>
          <pc:sldMk cId="638864694" sldId="669"/>
        </pc:sldMkLst>
      </pc:sldChg>
      <pc:sldChg chg="del">
        <pc:chgData name="Zhao, Yan [CHEM]" userId="S::zhaoy@iastate.edu::47b33ac6-11ca-41e5-a097-be0101263cdd" providerId="AD" clId="Web-{E32BA44F-AC82-9EF9-1C02-98F64F364A4B}" dt="2020-09-19T21:06:09.585" v="1"/>
        <pc:sldMkLst>
          <pc:docMk/>
          <pc:sldMk cId="1562453625" sldId="670"/>
        </pc:sldMkLst>
      </pc:sldChg>
      <pc:sldChg chg="addSp delSp modSp addAnim delAnim">
        <pc:chgData name="Zhao, Yan [CHEM]" userId="S::zhaoy@iastate.edu::47b33ac6-11ca-41e5-a097-be0101263cdd" providerId="AD" clId="Web-{E32BA44F-AC82-9EF9-1C02-98F64F364A4B}" dt="2020-09-19T21:11:05.818" v="64"/>
        <pc:sldMkLst>
          <pc:docMk/>
          <pc:sldMk cId="2680440600" sldId="671"/>
        </pc:sldMkLst>
        <pc:spChg chg="add mod">
          <ac:chgData name="Zhao, Yan [CHEM]" userId="S::zhaoy@iastate.edu::47b33ac6-11ca-41e5-a097-be0101263cdd" providerId="AD" clId="Web-{E32BA44F-AC82-9EF9-1C02-98F64F364A4B}" dt="2020-09-19T21:09:03.693" v="34" actId="14100"/>
          <ac:spMkLst>
            <pc:docMk/>
            <pc:sldMk cId="2680440600" sldId="671"/>
            <ac:spMk id="8" creationId="{D169083B-F559-4967-9338-B50EA9EADB3A}"/>
          </ac:spMkLst>
        </pc:spChg>
        <pc:spChg chg="add mod">
          <ac:chgData name="Zhao, Yan [CHEM]" userId="S::zhaoy@iastate.edu::47b33ac6-11ca-41e5-a097-be0101263cdd" providerId="AD" clId="Web-{E32BA44F-AC82-9EF9-1C02-98F64F364A4B}" dt="2020-09-19T21:09:15.318" v="35" actId="14100"/>
          <ac:spMkLst>
            <pc:docMk/>
            <pc:sldMk cId="2680440600" sldId="671"/>
            <ac:spMk id="9" creationId="{DA3D7F30-38E8-4FEA-AB6E-B0436A8E06B8}"/>
          </ac:spMkLst>
        </pc:spChg>
        <pc:spChg chg="add">
          <ac:chgData name="Zhao, Yan [CHEM]" userId="S::zhaoy@iastate.edu::47b33ac6-11ca-41e5-a097-be0101263cdd" providerId="AD" clId="Web-{E32BA44F-AC82-9EF9-1C02-98F64F364A4B}" dt="2020-09-19T21:11:05.818" v="64"/>
          <ac:spMkLst>
            <pc:docMk/>
            <pc:sldMk cId="2680440600" sldId="671"/>
            <ac:spMk id="10" creationId="{1EBF4CA6-485A-4B67-B146-AEC9C7D71BE7}"/>
          </ac:spMkLst>
        </pc:spChg>
        <pc:spChg chg="del">
          <ac:chgData name="Zhao, Yan [CHEM]" userId="S::zhaoy@iastate.edu::47b33ac6-11ca-41e5-a097-be0101263cdd" providerId="AD" clId="Web-{E32BA44F-AC82-9EF9-1C02-98F64F364A4B}" dt="2020-09-19T21:06:36.506" v="2"/>
          <ac:spMkLst>
            <pc:docMk/>
            <pc:sldMk cId="2680440600" sldId="671"/>
            <ac:spMk id="13" creationId="{00000000-0000-0000-0000-000000000000}"/>
          </ac:spMkLst>
        </pc:spChg>
        <pc:spChg chg="del mod">
          <ac:chgData name="Zhao, Yan [CHEM]" userId="S::zhaoy@iastate.edu::47b33ac6-11ca-41e5-a097-be0101263cdd" providerId="AD" clId="Web-{E32BA44F-AC82-9EF9-1C02-98F64F364A4B}" dt="2020-09-19T21:07:49.475" v="13"/>
          <ac:spMkLst>
            <pc:docMk/>
            <pc:sldMk cId="2680440600" sldId="671"/>
            <ac:spMk id="19" creationId="{00000000-0000-0000-0000-000000000000}"/>
          </ac:spMkLst>
        </pc:spChg>
        <pc:picChg chg="mod">
          <ac:chgData name="Zhao, Yan [CHEM]" userId="S::zhaoy@iastate.edu::47b33ac6-11ca-41e5-a097-be0101263cdd" providerId="AD" clId="Web-{E32BA44F-AC82-9EF9-1C02-98F64F364A4B}" dt="2020-09-19T21:10:35.412" v="56" actId="1076"/>
          <ac:picMkLst>
            <pc:docMk/>
            <pc:sldMk cId="2680440600" sldId="671"/>
            <ac:picMk id="3" creationId="{00000000-0000-0000-0000-000000000000}"/>
          </ac:picMkLst>
        </pc:picChg>
        <pc:picChg chg="add del">
          <ac:chgData name="Zhao, Yan [CHEM]" userId="S::zhaoy@iastate.edu::47b33ac6-11ca-41e5-a097-be0101263cdd" providerId="AD" clId="Web-{E32BA44F-AC82-9EF9-1C02-98F64F364A4B}" dt="2020-09-19T21:09:50.927" v="36"/>
          <ac:picMkLst>
            <pc:docMk/>
            <pc:sldMk cId="2680440600" sldId="671"/>
            <ac:picMk id="4" creationId="{CF4E34C0-9702-4388-B58A-58843BD9BAD2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32.818" v="55" actId="1076"/>
          <ac:picMkLst>
            <pc:docMk/>
            <pc:sldMk cId="2680440600" sldId="671"/>
            <ac:picMk id="5" creationId="{B2F033D6-EB76-4117-AF73-819765C86101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45.896" v="61" actId="14100"/>
          <ac:picMkLst>
            <pc:docMk/>
            <pc:sldMk cId="2680440600" sldId="671"/>
            <ac:picMk id="6" creationId="{090A573E-CCBE-4AE9-A144-AA7C3018CE2A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57.037" v="63" actId="1076"/>
          <ac:picMkLst>
            <pc:docMk/>
            <pc:sldMk cId="2680440600" sldId="671"/>
            <ac:picMk id="7" creationId="{182E6B49-592B-4C25-ABC0-D3200C2A5C53}"/>
          </ac:picMkLst>
        </pc:picChg>
      </pc:sldChg>
      <pc:sldChg chg="addSp delSp delAnim">
        <pc:chgData name="Zhao, Yan [CHEM]" userId="S::zhaoy@iastate.edu::47b33ac6-11ca-41e5-a097-be0101263cdd" providerId="AD" clId="Web-{E32BA44F-AC82-9EF9-1C02-98F64F364A4B}" dt="2020-09-19T21:11:22.677" v="67"/>
        <pc:sldMkLst>
          <pc:docMk/>
          <pc:sldMk cId="988214448" sldId="673"/>
        </pc:sldMkLst>
        <pc:spChg chg="add">
          <ac:chgData name="Zhao, Yan [CHEM]" userId="S::zhaoy@iastate.edu::47b33ac6-11ca-41e5-a097-be0101263cdd" providerId="AD" clId="Web-{E32BA44F-AC82-9EF9-1C02-98F64F364A4B}" dt="2020-09-19T21:11:22.677" v="67"/>
          <ac:spMkLst>
            <pc:docMk/>
            <pc:sldMk cId="988214448" sldId="673"/>
            <ac:spMk id="3" creationId="{B1F0BFC6-A446-4F11-8805-B507D23B16FB}"/>
          </ac:spMkLst>
        </pc:spChg>
        <pc:spChg chg="del">
          <ac:chgData name="Zhao, Yan [CHEM]" userId="S::zhaoy@iastate.edu::47b33ac6-11ca-41e5-a097-be0101263cdd" providerId="AD" clId="Web-{E32BA44F-AC82-9EF9-1C02-98F64F364A4B}" dt="2020-09-19T21:11:22.099" v="66"/>
          <ac:spMkLst>
            <pc:docMk/>
            <pc:sldMk cId="988214448" sldId="673"/>
            <ac:spMk id="13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E32BA44F-AC82-9EF9-1C02-98F64F364A4B}" dt="2020-09-19T21:07:15.100" v="10"/>
        <pc:sldMkLst>
          <pc:docMk/>
          <pc:sldMk cId="1421257576" sldId="674"/>
        </pc:sldMkLst>
      </pc:sldChg>
      <pc:sldChg chg="del">
        <pc:chgData name="Zhao, Yan [CHEM]" userId="S::zhaoy@iastate.edu::47b33ac6-11ca-41e5-a097-be0101263cdd" providerId="AD" clId="Web-{E32BA44F-AC82-9EF9-1C02-98F64F364A4B}" dt="2020-09-19T21:08:15.365" v="20"/>
        <pc:sldMkLst>
          <pc:docMk/>
          <pc:sldMk cId="1195320457" sldId="675"/>
        </pc:sldMkLst>
      </pc:sldChg>
      <pc:sldChg chg="del">
        <pc:chgData name="Zhao, Yan [CHEM]" userId="S::zhaoy@iastate.edu::47b33ac6-11ca-41e5-a097-be0101263cdd" providerId="AD" clId="Web-{E32BA44F-AC82-9EF9-1C02-98F64F364A4B}" dt="2020-09-19T21:08:06.600" v="19"/>
        <pc:sldMkLst>
          <pc:docMk/>
          <pc:sldMk cId="3384080933" sldId="676"/>
        </pc:sldMkLst>
      </pc:sldChg>
      <pc:sldChg chg="add replId">
        <pc:chgData name="Zhao, Yan [CHEM]" userId="S::zhaoy@iastate.edu::47b33ac6-11ca-41e5-a097-be0101263cdd" providerId="AD" clId="Web-{E32BA44F-AC82-9EF9-1C02-98F64F364A4B}" dt="2020-09-19T21:11:10.427" v="65"/>
        <pc:sldMkLst>
          <pc:docMk/>
          <pc:sldMk cId="112366164" sldId="6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8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94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09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478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34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32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1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098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613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23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3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12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6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7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0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4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2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67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30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心里</a:t>
            </a:r>
            <a:r>
              <a:rPr lang="zh-CN" altLang="en-US" sz="175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叫你们的爱心有根有</a:t>
            </a:r>
            <a:r>
              <a:rPr lang="zh-CN" altLang="en-US" sz="175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 </a:t>
            </a:r>
            <a:r>
              <a:rPr lang="en-US" altLang="zh-CN" sz="175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through </a:t>
            </a:r>
            <a:r>
              <a:rPr lang="en-US" altLang="zh-CN" sz="175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faith; that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you, being rooted and grounded in </a:t>
            </a:r>
            <a:r>
              <a:rPr lang="en-US" altLang="zh-CN" sz="175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love)</a:t>
            </a:r>
            <a:r>
              <a:rPr lang="zh-CN" altLang="en-US" sz="175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 smtClean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 smtClean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 smtClean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 smtClean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0931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这些事以后，耶稣在提比哩亚海边又向门徒显现。他怎样显现记在下面：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有西门彼得和称为低土马的多马，并加利利的迦拿人拿但业，还有西庇太的两个儿子，又有两个门徒，都在一处。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西门彼得对他们说：我打鱼去。他们说：我们也和你同去。他们就出去，上了船；那一夜并没有打着甚么。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天将亮的时候，耶稣站在岸上，门徒却不知道是耶稣。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耶稣就对他们说：小子！你们有吃的没有？他们回答说：没有。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耶稣说：你们把网撒在船的右边，就必得着。他们便撒下网去，竟拉不上来了，因为鱼甚多。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4257" y="1061300"/>
            <a:ext cx="412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承认自己完全不懂爱，也不爱神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6944" y="3169890"/>
              <a:ext cx="3002732" cy="2511766"/>
            </a:xfrm>
            <a:custGeom>
              <a:avLst/>
              <a:gdLst>
                <a:gd name="connsiteX0" fmla="*/ 715588 w 1728859"/>
                <a:gd name="connsiteY0" fmla="*/ 1652021 h 2396163"/>
                <a:gd name="connsiteX1" fmla="*/ 773339 w 1728859"/>
                <a:gd name="connsiteY1" fmla="*/ 2325789 h 2396163"/>
                <a:gd name="connsiteX2" fmla="*/ 1620362 w 1728859"/>
                <a:gd name="connsiteY2" fmla="*/ 2277663 h 2396163"/>
                <a:gd name="connsiteX3" fmla="*/ 1668489 w 1728859"/>
                <a:gd name="connsiteY3" fmla="*/ 1459515 h 2396163"/>
                <a:gd name="connsiteX4" fmla="*/ 1167975 w 1728859"/>
                <a:gd name="connsiteY4" fmla="*/ 1170757 h 2396163"/>
                <a:gd name="connsiteX5" fmla="*/ 1004345 w 1728859"/>
                <a:gd name="connsiteY5" fmla="*/ 179355 h 2396163"/>
                <a:gd name="connsiteX6" fmla="*/ 330577 w 1728859"/>
                <a:gd name="connsiteY6" fmla="*/ 44602 h 2396163"/>
                <a:gd name="connsiteX7" fmla="*/ 12943 w 1728859"/>
                <a:gd name="connsiteY7" fmla="*/ 689494 h 2396163"/>
                <a:gd name="connsiteX8" fmla="*/ 744463 w 1728859"/>
                <a:gd name="connsiteY8" fmla="*/ 1286261 h 2396163"/>
                <a:gd name="connsiteX9" fmla="*/ 715588 w 1728859"/>
                <a:gd name="connsiteY9" fmla="*/ 1652021 h 2396163"/>
                <a:gd name="connsiteX0" fmla="*/ 715588 w 1725551"/>
                <a:gd name="connsiteY0" fmla="*/ 1652021 h 2363956"/>
                <a:gd name="connsiteX1" fmla="*/ 830046 w 1725551"/>
                <a:gd name="connsiteY1" fmla="*/ 2269082 h 2363956"/>
                <a:gd name="connsiteX2" fmla="*/ 1620362 w 1725551"/>
                <a:gd name="connsiteY2" fmla="*/ 2277663 h 2363956"/>
                <a:gd name="connsiteX3" fmla="*/ 1668489 w 1725551"/>
                <a:gd name="connsiteY3" fmla="*/ 1459515 h 2363956"/>
                <a:gd name="connsiteX4" fmla="*/ 1167975 w 1725551"/>
                <a:gd name="connsiteY4" fmla="*/ 1170757 h 2363956"/>
                <a:gd name="connsiteX5" fmla="*/ 1004345 w 1725551"/>
                <a:gd name="connsiteY5" fmla="*/ 179355 h 2363956"/>
                <a:gd name="connsiteX6" fmla="*/ 330577 w 1725551"/>
                <a:gd name="connsiteY6" fmla="*/ 44602 h 2363956"/>
                <a:gd name="connsiteX7" fmla="*/ 12943 w 1725551"/>
                <a:gd name="connsiteY7" fmla="*/ 689494 h 2363956"/>
                <a:gd name="connsiteX8" fmla="*/ 744463 w 1725551"/>
                <a:gd name="connsiteY8" fmla="*/ 1286261 h 2363956"/>
                <a:gd name="connsiteX9" fmla="*/ 715588 w 1725551"/>
                <a:gd name="connsiteY9" fmla="*/ 1652021 h 2363956"/>
                <a:gd name="connsiteX0" fmla="*/ 715588 w 1725551"/>
                <a:gd name="connsiteY0" fmla="*/ 1652021 h 2361606"/>
                <a:gd name="connsiteX1" fmla="*/ 830046 w 1725551"/>
                <a:gd name="connsiteY1" fmla="*/ 2269082 h 2361606"/>
                <a:gd name="connsiteX2" fmla="*/ 1620362 w 1725551"/>
                <a:gd name="connsiteY2" fmla="*/ 2277663 h 2361606"/>
                <a:gd name="connsiteX3" fmla="*/ 1668489 w 1725551"/>
                <a:gd name="connsiteY3" fmla="*/ 1459515 h 2361606"/>
                <a:gd name="connsiteX4" fmla="*/ 1167975 w 1725551"/>
                <a:gd name="connsiteY4" fmla="*/ 1170757 h 2361606"/>
                <a:gd name="connsiteX5" fmla="*/ 1004345 w 1725551"/>
                <a:gd name="connsiteY5" fmla="*/ 179355 h 2361606"/>
                <a:gd name="connsiteX6" fmla="*/ 330577 w 1725551"/>
                <a:gd name="connsiteY6" fmla="*/ 44602 h 2361606"/>
                <a:gd name="connsiteX7" fmla="*/ 12943 w 1725551"/>
                <a:gd name="connsiteY7" fmla="*/ 689494 h 2361606"/>
                <a:gd name="connsiteX8" fmla="*/ 744463 w 1725551"/>
                <a:gd name="connsiteY8" fmla="*/ 1286261 h 2361606"/>
                <a:gd name="connsiteX9" fmla="*/ 715588 w 1725551"/>
                <a:gd name="connsiteY9" fmla="*/ 1652021 h 2361606"/>
                <a:gd name="connsiteX0" fmla="*/ 715588 w 1693345"/>
                <a:gd name="connsiteY0" fmla="*/ 1652021 h 2335922"/>
                <a:gd name="connsiteX1" fmla="*/ 830046 w 1693345"/>
                <a:gd name="connsiteY1" fmla="*/ 2269082 h 2335922"/>
                <a:gd name="connsiteX2" fmla="*/ 1535302 w 1693345"/>
                <a:gd name="connsiteY2" fmla="*/ 2228045 h 2335922"/>
                <a:gd name="connsiteX3" fmla="*/ 1668489 w 1693345"/>
                <a:gd name="connsiteY3" fmla="*/ 1459515 h 2335922"/>
                <a:gd name="connsiteX4" fmla="*/ 1167975 w 1693345"/>
                <a:gd name="connsiteY4" fmla="*/ 1170757 h 2335922"/>
                <a:gd name="connsiteX5" fmla="*/ 1004345 w 1693345"/>
                <a:gd name="connsiteY5" fmla="*/ 179355 h 2335922"/>
                <a:gd name="connsiteX6" fmla="*/ 330577 w 1693345"/>
                <a:gd name="connsiteY6" fmla="*/ 44602 h 2335922"/>
                <a:gd name="connsiteX7" fmla="*/ 12943 w 1693345"/>
                <a:gd name="connsiteY7" fmla="*/ 689494 h 2335922"/>
                <a:gd name="connsiteX8" fmla="*/ 744463 w 1693345"/>
                <a:gd name="connsiteY8" fmla="*/ 1286261 h 2335922"/>
                <a:gd name="connsiteX9" fmla="*/ 715588 w 1693345"/>
                <a:gd name="connsiteY9" fmla="*/ 1652021 h 2335922"/>
                <a:gd name="connsiteX0" fmla="*/ 715588 w 1700102"/>
                <a:gd name="connsiteY0" fmla="*/ 1652021 h 2340802"/>
                <a:gd name="connsiteX1" fmla="*/ 830046 w 1700102"/>
                <a:gd name="connsiteY1" fmla="*/ 2269082 h 2340802"/>
                <a:gd name="connsiteX2" fmla="*/ 1535302 w 1700102"/>
                <a:gd name="connsiteY2" fmla="*/ 2228045 h 2340802"/>
                <a:gd name="connsiteX3" fmla="*/ 1668489 w 1700102"/>
                <a:gd name="connsiteY3" fmla="*/ 1459515 h 2340802"/>
                <a:gd name="connsiteX4" fmla="*/ 1167975 w 1700102"/>
                <a:gd name="connsiteY4" fmla="*/ 1170757 h 2340802"/>
                <a:gd name="connsiteX5" fmla="*/ 1004345 w 1700102"/>
                <a:gd name="connsiteY5" fmla="*/ 179355 h 2340802"/>
                <a:gd name="connsiteX6" fmla="*/ 330577 w 1700102"/>
                <a:gd name="connsiteY6" fmla="*/ 44602 h 2340802"/>
                <a:gd name="connsiteX7" fmla="*/ 12943 w 1700102"/>
                <a:gd name="connsiteY7" fmla="*/ 689494 h 2340802"/>
                <a:gd name="connsiteX8" fmla="*/ 744463 w 1700102"/>
                <a:gd name="connsiteY8" fmla="*/ 1286261 h 2340802"/>
                <a:gd name="connsiteX9" fmla="*/ 715588 w 1700102"/>
                <a:gd name="connsiteY9" fmla="*/ 1652021 h 2340802"/>
                <a:gd name="connsiteX0" fmla="*/ 715588 w 1693345"/>
                <a:gd name="connsiteY0" fmla="*/ 1652021 h 2308199"/>
                <a:gd name="connsiteX1" fmla="*/ 830046 w 1693345"/>
                <a:gd name="connsiteY1" fmla="*/ 2219464 h 2308199"/>
                <a:gd name="connsiteX2" fmla="*/ 1535302 w 1693345"/>
                <a:gd name="connsiteY2" fmla="*/ 2228045 h 2308199"/>
                <a:gd name="connsiteX3" fmla="*/ 1668489 w 1693345"/>
                <a:gd name="connsiteY3" fmla="*/ 1459515 h 2308199"/>
                <a:gd name="connsiteX4" fmla="*/ 1167975 w 1693345"/>
                <a:gd name="connsiteY4" fmla="*/ 1170757 h 2308199"/>
                <a:gd name="connsiteX5" fmla="*/ 1004345 w 1693345"/>
                <a:gd name="connsiteY5" fmla="*/ 179355 h 2308199"/>
                <a:gd name="connsiteX6" fmla="*/ 330577 w 1693345"/>
                <a:gd name="connsiteY6" fmla="*/ 44602 h 2308199"/>
                <a:gd name="connsiteX7" fmla="*/ 12943 w 1693345"/>
                <a:gd name="connsiteY7" fmla="*/ 689494 h 2308199"/>
                <a:gd name="connsiteX8" fmla="*/ 744463 w 1693345"/>
                <a:gd name="connsiteY8" fmla="*/ 1286261 h 2308199"/>
                <a:gd name="connsiteX9" fmla="*/ 715588 w 1693345"/>
                <a:gd name="connsiteY9" fmla="*/ 1652021 h 2308199"/>
                <a:gd name="connsiteX0" fmla="*/ 715588 w 1693345"/>
                <a:gd name="connsiteY0" fmla="*/ 1652021 h 2323211"/>
                <a:gd name="connsiteX1" fmla="*/ 830046 w 1693345"/>
                <a:gd name="connsiteY1" fmla="*/ 2219464 h 2323211"/>
                <a:gd name="connsiteX2" fmla="*/ 1535302 w 1693345"/>
                <a:gd name="connsiteY2" fmla="*/ 2228045 h 2323211"/>
                <a:gd name="connsiteX3" fmla="*/ 1668489 w 1693345"/>
                <a:gd name="connsiteY3" fmla="*/ 1459515 h 2323211"/>
                <a:gd name="connsiteX4" fmla="*/ 1167975 w 1693345"/>
                <a:gd name="connsiteY4" fmla="*/ 1170757 h 2323211"/>
                <a:gd name="connsiteX5" fmla="*/ 1004345 w 1693345"/>
                <a:gd name="connsiteY5" fmla="*/ 179355 h 2323211"/>
                <a:gd name="connsiteX6" fmla="*/ 330577 w 1693345"/>
                <a:gd name="connsiteY6" fmla="*/ 44602 h 2323211"/>
                <a:gd name="connsiteX7" fmla="*/ 12943 w 1693345"/>
                <a:gd name="connsiteY7" fmla="*/ 689494 h 2323211"/>
                <a:gd name="connsiteX8" fmla="*/ 744463 w 1693345"/>
                <a:gd name="connsiteY8" fmla="*/ 1286261 h 2323211"/>
                <a:gd name="connsiteX9" fmla="*/ 715588 w 1693345"/>
                <a:gd name="connsiteY9" fmla="*/ 1652021 h 2323211"/>
                <a:gd name="connsiteX0" fmla="*/ 715588 w 1621453"/>
                <a:gd name="connsiteY0" fmla="*/ 1652021 h 2315753"/>
                <a:gd name="connsiteX1" fmla="*/ 830046 w 1621453"/>
                <a:gd name="connsiteY1" fmla="*/ 2219464 h 2315753"/>
                <a:gd name="connsiteX2" fmla="*/ 1535302 w 1621453"/>
                <a:gd name="connsiteY2" fmla="*/ 2228045 h 2315753"/>
                <a:gd name="connsiteX3" fmla="*/ 1569252 w 1621453"/>
                <a:gd name="connsiteY3" fmla="*/ 1580018 h 2315753"/>
                <a:gd name="connsiteX4" fmla="*/ 1167975 w 1621453"/>
                <a:gd name="connsiteY4" fmla="*/ 1170757 h 2315753"/>
                <a:gd name="connsiteX5" fmla="*/ 1004345 w 1621453"/>
                <a:gd name="connsiteY5" fmla="*/ 179355 h 2315753"/>
                <a:gd name="connsiteX6" fmla="*/ 330577 w 1621453"/>
                <a:gd name="connsiteY6" fmla="*/ 44602 h 2315753"/>
                <a:gd name="connsiteX7" fmla="*/ 12943 w 1621453"/>
                <a:gd name="connsiteY7" fmla="*/ 689494 h 2315753"/>
                <a:gd name="connsiteX8" fmla="*/ 744463 w 1621453"/>
                <a:gd name="connsiteY8" fmla="*/ 1286261 h 2315753"/>
                <a:gd name="connsiteX9" fmla="*/ 715588 w 1621453"/>
                <a:gd name="connsiteY9" fmla="*/ 1652021 h 2315753"/>
                <a:gd name="connsiteX0" fmla="*/ 715388 w 1621253"/>
                <a:gd name="connsiteY0" fmla="*/ 1627402 h 2291134"/>
                <a:gd name="connsiteX1" fmla="*/ 829846 w 1621253"/>
                <a:gd name="connsiteY1" fmla="*/ 2194845 h 2291134"/>
                <a:gd name="connsiteX2" fmla="*/ 1535102 w 1621253"/>
                <a:gd name="connsiteY2" fmla="*/ 2203426 h 2291134"/>
                <a:gd name="connsiteX3" fmla="*/ 1569052 w 1621253"/>
                <a:gd name="connsiteY3" fmla="*/ 1555399 h 2291134"/>
                <a:gd name="connsiteX4" fmla="*/ 1167775 w 1621253"/>
                <a:gd name="connsiteY4" fmla="*/ 1146138 h 2291134"/>
                <a:gd name="connsiteX5" fmla="*/ 975791 w 1621253"/>
                <a:gd name="connsiteY5" fmla="*/ 253973 h 2291134"/>
                <a:gd name="connsiteX6" fmla="*/ 330377 w 1621253"/>
                <a:gd name="connsiteY6" fmla="*/ 19983 h 2291134"/>
                <a:gd name="connsiteX7" fmla="*/ 12743 w 1621253"/>
                <a:gd name="connsiteY7" fmla="*/ 664875 h 2291134"/>
                <a:gd name="connsiteX8" fmla="*/ 744263 w 1621253"/>
                <a:gd name="connsiteY8" fmla="*/ 1261642 h 2291134"/>
                <a:gd name="connsiteX9" fmla="*/ 715388 w 1621253"/>
                <a:gd name="connsiteY9" fmla="*/ 1627402 h 2291134"/>
                <a:gd name="connsiteX0" fmla="*/ 712665 w 1618530"/>
                <a:gd name="connsiteY0" fmla="*/ 1505158 h 2168890"/>
                <a:gd name="connsiteX1" fmla="*/ 827123 w 1618530"/>
                <a:gd name="connsiteY1" fmla="*/ 2072601 h 2168890"/>
                <a:gd name="connsiteX2" fmla="*/ 1532379 w 1618530"/>
                <a:gd name="connsiteY2" fmla="*/ 2081182 h 2168890"/>
                <a:gd name="connsiteX3" fmla="*/ 1566329 w 1618530"/>
                <a:gd name="connsiteY3" fmla="*/ 1433155 h 2168890"/>
                <a:gd name="connsiteX4" fmla="*/ 1165052 w 1618530"/>
                <a:gd name="connsiteY4" fmla="*/ 1023894 h 2168890"/>
                <a:gd name="connsiteX5" fmla="*/ 973068 w 1618530"/>
                <a:gd name="connsiteY5" fmla="*/ 131729 h 2168890"/>
                <a:gd name="connsiteX6" fmla="*/ 405626 w 1618530"/>
                <a:gd name="connsiteY6" fmla="*/ 46595 h 2168890"/>
                <a:gd name="connsiteX7" fmla="*/ 10020 w 1618530"/>
                <a:gd name="connsiteY7" fmla="*/ 542631 h 2168890"/>
                <a:gd name="connsiteX8" fmla="*/ 741540 w 1618530"/>
                <a:gd name="connsiteY8" fmla="*/ 1139398 h 2168890"/>
                <a:gd name="connsiteX9" fmla="*/ 712665 w 1618530"/>
                <a:gd name="connsiteY9" fmla="*/ 1505158 h 2168890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19042 w 1396032"/>
                <a:gd name="connsiteY8" fmla="*/ 1142931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47395 w 1396032"/>
                <a:gd name="connsiteY8" fmla="*/ 1121666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562308 w 1468173"/>
                <a:gd name="connsiteY0" fmla="*/ 1509704 h 2157758"/>
                <a:gd name="connsiteX1" fmla="*/ 676766 w 1468173"/>
                <a:gd name="connsiteY1" fmla="*/ 2077147 h 2157758"/>
                <a:gd name="connsiteX2" fmla="*/ 1382022 w 1468173"/>
                <a:gd name="connsiteY2" fmla="*/ 2085728 h 2157758"/>
                <a:gd name="connsiteX3" fmla="*/ 1415972 w 1468173"/>
                <a:gd name="connsiteY3" fmla="*/ 1437701 h 2157758"/>
                <a:gd name="connsiteX4" fmla="*/ 1014695 w 1468173"/>
                <a:gd name="connsiteY4" fmla="*/ 1028440 h 2157758"/>
                <a:gd name="connsiteX5" fmla="*/ 822711 w 1468173"/>
                <a:gd name="connsiteY5" fmla="*/ 136275 h 2157758"/>
                <a:gd name="connsiteX6" fmla="*/ 255269 w 1468173"/>
                <a:gd name="connsiteY6" fmla="*/ 51141 h 2157758"/>
                <a:gd name="connsiteX7" fmla="*/ 15607 w 1468173"/>
                <a:gd name="connsiteY7" fmla="*/ 610973 h 2157758"/>
                <a:gd name="connsiteX8" fmla="*/ 619536 w 1468173"/>
                <a:gd name="connsiteY8" fmla="*/ 1122679 h 2157758"/>
                <a:gd name="connsiteX9" fmla="*/ 562308 w 1468173"/>
                <a:gd name="connsiteY9" fmla="*/ 1509704 h 2157758"/>
                <a:gd name="connsiteX0" fmla="*/ 575371 w 1481236"/>
                <a:gd name="connsiteY0" fmla="*/ 1530091 h 2178145"/>
                <a:gd name="connsiteX1" fmla="*/ 689829 w 1481236"/>
                <a:gd name="connsiteY1" fmla="*/ 2097534 h 2178145"/>
                <a:gd name="connsiteX2" fmla="*/ 1395085 w 1481236"/>
                <a:gd name="connsiteY2" fmla="*/ 2106115 h 2178145"/>
                <a:gd name="connsiteX3" fmla="*/ 1429035 w 1481236"/>
                <a:gd name="connsiteY3" fmla="*/ 1458088 h 2178145"/>
                <a:gd name="connsiteX4" fmla="*/ 1027758 w 1481236"/>
                <a:gd name="connsiteY4" fmla="*/ 1048827 h 2178145"/>
                <a:gd name="connsiteX5" fmla="*/ 835774 w 1481236"/>
                <a:gd name="connsiteY5" fmla="*/ 156662 h 2178145"/>
                <a:gd name="connsiteX6" fmla="*/ 154918 w 1481236"/>
                <a:gd name="connsiteY6" fmla="*/ 43174 h 2178145"/>
                <a:gd name="connsiteX7" fmla="*/ 28670 w 1481236"/>
                <a:gd name="connsiteY7" fmla="*/ 631360 h 2178145"/>
                <a:gd name="connsiteX8" fmla="*/ 632599 w 1481236"/>
                <a:gd name="connsiteY8" fmla="*/ 1143066 h 2178145"/>
                <a:gd name="connsiteX9" fmla="*/ 575371 w 1481236"/>
                <a:gd name="connsiteY9" fmla="*/ 1530091 h 2178145"/>
                <a:gd name="connsiteX0" fmla="*/ 1967282 w 2873147"/>
                <a:gd name="connsiteY0" fmla="*/ 1908992 h 2557046"/>
                <a:gd name="connsiteX1" fmla="*/ 2081740 w 2873147"/>
                <a:gd name="connsiteY1" fmla="*/ 2476435 h 2557046"/>
                <a:gd name="connsiteX2" fmla="*/ 2786996 w 2873147"/>
                <a:gd name="connsiteY2" fmla="*/ 2485016 h 2557046"/>
                <a:gd name="connsiteX3" fmla="*/ 2820946 w 2873147"/>
                <a:gd name="connsiteY3" fmla="*/ 1836989 h 2557046"/>
                <a:gd name="connsiteX4" fmla="*/ 2419669 w 2873147"/>
                <a:gd name="connsiteY4" fmla="*/ 1427728 h 2557046"/>
                <a:gd name="connsiteX5" fmla="*/ 2227685 w 2873147"/>
                <a:gd name="connsiteY5" fmla="*/ 535563 h 2557046"/>
                <a:gd name="connsiteX6" fmla="*/ 8652 w 2873147"/>
                <a:gd name="connsiteY6" fmla="*/ 10949 h 2557046"/>
                <a:gd name="connsiteX7" fmla="*/ 1420581 w 2873147"/>
                <a:gd name="connsiteY7" fmla="*/ 1010261 h 2557046"/>
                <a:gd name="connsiteX8" fmla="*/ 2024510 w 2873147"/>
                <a:gd name="connsiteY8" fmla="*/ 1521967 h 2557046"/>
                <a:gd name="connsiteX9" fmla="*/ 1967282 w 2873147"/>
                <a:gd name="connsiteY9" fmla="*/ 1908992 h 2557046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2212985 w 3061622"/>
                <a:gd name="connsiteY8" fmla="*/ 1535143 h 2570222"/>
                <a:gd name="connsiteX9" fmla="*/ 2155757 w 3061622"/>
                <a:gd name="connsiteY9" fmla="*/ 1922168 h 2570222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1284408 w 3061622"/>
                <a:gd name="connsiteY8" fmla="*/ 1450083 h 2570222"/>
                <a:gd name="connsiteX9" fmla="*/ 2155757 w 3061622"/>
                <a:gd name="connsiteY9" fmla="*/ 1922168 h 2570222"/>
                <a:gd name="connsiteX0" fmla="*/ 1992724 w 3061622"/>
                <a:gd name="connsiteY0" fmla="*/ 1929256 h 2569812"/>
                <a:gd name="connsiteX1" fmla="*/ 2270215 w 3061622"/>
                <a:gd name="connsiteY1" fmla="*/ 2489611 h 2569812"/>
                <a:gd name="connsiteX2" fmla="*/ 2975471 w 3061622"/>
                <a:gd name="connsiteY2" fmla="*/ 2498192 h 2569812"/>
                <a:gd name="connsiteX3" fmla="*/ 3009421 w 3061622"/>
                <a:gd name="connsiteY3" fmla="*/ 1850165 h 2569812"/>
                <a:gd name="connsiteX4" fmla="*/ 2608144 w 3061622"/>
                <a:gd name="connsiteY4" fmla="*/ 1440904 h 2569812"/>
                <a:gd name="connsiteX5" fmla="*/ 2416160 w 3061622"/>
                <a:gd name="connsiteY5" fmla="*/ 548739 h 2569812"/>
                <a:gd name="connsiteX6" fmla="*/ 197127 w 3061622"/>
                <a:gd name="connsiteY6" fmla="*/ 24125 h 2569812"/>
                <a:gd name="connsiteX7" fmla="*/ 155940 w 3061622"/>
                <a:gd name="connsiteY7" fmla="*/ 1321148 h 2569812"/>
                <a:gd name="connsiteX8" fmla="*/ 1284408 w 3061622"/>
                <a:gd name="connsiteY8" fmla="*/ 1450083 h 2569812"/>
                <a:gd name="connsiteX9" fmla="*/ 1992724 w 3061622"/>
                <a:gd name="connsiteY9" fmla="*/ 1929256 h 2569812"/>
                <a:gd name="connsiteX0" fmla="*/ 1993237 w 3062135"/>
                <a:gd name="connsiteY0" fmla="*/ 1945524 h 2586080"/>
                <a:gd name="connsiteX1" fmla="*/ 2270728 w 3062135"/>
                <a:gd name="connsiteY1" fmla="*/ 2505879 h 2586080"/>
                <a:gd name="connsiteX2" fmla="*/ 2975984 w 3062135"/>
                <a:gd name="connsiteY2" fmla="*/ 2514460 h 2586080"/>
                <a:gd name="connsiteX3" fmla="*/ 3009934 w 3062135"/>
                <a:gd name="connsiteY3" fmla="*/ 1866433 h 2586080"/>
                <a:gd name="connsiteX4" fmla="*/ 2608657 w 3062135"/>
                <a:gd name="connsiteY4" fmla="*/ 1457172 h 2586080"/>
                <a:gd name="connsiteX5" fmla="*/ 2423761 w 3062135"/>
                <a:gd name="connsiteY5" fmla="*/ 430328 h 2586080"/>
                <a:gd name="connsiteX6" fmla="*/ 197640 w 3062135"/>
                <a:gd name="connsiteY6" fmla="*/ 40393 h 2586080"/>
                <a:gd name="connsiteX7" fmla="*/ 156453 w 3062135"/>
                <a:gd name="connsiteY7" fmla="*/ 1337416 h 2586080"/>
                <a:gd name="connsiteX8" fmla="*/ 1284921 w 3062135"/>
                <a:gd name="connsiteY8" fmla="*/ 1466351 h 2586080"/>
                <a:gd name="connsiteX9" fmla="*/ 1993237 w 3062135"/>
                <a:gd name="connsiteY9" fmla="*/ 1945524 h 2586080"/>
                <a:gd name="connsiteX0" fmla="*/ 1993237 w 3062135"/>
                <a:gd name="connsiteY0" fmla="*/ 1941201 h 2581757"/>
                <a:gd name="connsiteX1" fmla="*/ 2270728 w 3062135"/>
                <a:gd name="connsiteY1" fmla="*/ 2501556 h 2581757"/>
                <a:gd name="connsiteX2" fmla="*/ 2975984 w 3062135"/>
                <a:gd name="connsiteY2" fmla="*/ 2510137 h 2581757"/>
                <a:gd name="connsiteX3" fmla="*/ 3009934 w 3062135"/>
                <a:gd name="connsiteY3" fmla="*/ 1862110 h 2581757"/>
                <a:gd name="connsiteX4" fmla="*/ 2608657 w 3062135"/>
                <a:gd name="connsiteY4" fmla="*/ 1452849 h 2581757"/>
                <a:gd name="connsiteX5" fmla="*/ 2423761 w 3062135"/>
                <a:gd name="connsiteY5" fmla="*/ 426005 h 2581757"/>
                <a:gd name="connsiteX6" fmla="*/ 197640 w 3062135"/>
                <a:gd name="connsiteY6" fmla="*/ 36070 h 2581757"/>
                <a:gd name="connsiteX7" fmla="*/ 156453 w 3062135"/>
                <a:gd name="connsiteY7" fmla="*/ 1333093 h 2581757"/>
                <a:gd name="connsiteX8" fmla="*/ 1284921 w 3062135"/>
                <a:gd name="connsiteY8" fmla="*/ 1462028 h 2581757"/>
                <a:gd name="connsiteX9" fmla="*/ 1993237 w 3062135"/>
                <a:gd name="connsiteY9" fmla="*/ 1941201 h 2581757"/>
                <a:gd name="connsiteX0" fmla="*/ 1974842 w 3043740"/>
                <a:gd name="connsiteY0" fmla="*/ 1965378 h 2605934"/>
                <a:gd name="connsiteX1" fmla="*/ 2252333 w 3043740"/>
                <a:gd name="connsiteY1" fmla="*/ 2525733 h 2605934"/>
                <a:gd name="connsiteX2" fmla="*/ 2957589 w 3043740"/>
                <a:gd name="connsiteY2" fmla="*/ 2534314 h 2605934"/>
                <a:gd name="connsiteX3" fmla="*/ 2991539 w 3043740"/>
                <a:gd name="connsiteY3" fmla="*/ 1886287 h 2605934"/>
                <a:gd name="connsiteX4" fmla="*/ 2590262 w 3043740"/>
                <a:gd name="connsiteY4" fmla="*/ 1477026 h 2605934"/>
                <a:gd name="connsiteX5" fmla="*/ 2150184 w 3043740"/>
                <a:gd name="connsiteY5" fmla="*/ 308415 h 2605934"/>
                <a:gd name="connsiteX6" fmla="*/ 179245 w 3043740"/>
                <a:gd name="connsiteY6" fmla="*/ 60247 h 2605934"/>
                <a:gd name="connsiteX7" fmla="*/ 138058 w 3043740"/>
                <a:gd name="connsiteY7" fmla="*/ 1357270 h 2605934"/>
                <a:gd name="connsiteX8" fmla="*/ 1266526 w 3043740"/>
                <a:gd name="connsiteY8" fmla="*/ 1486205 h 2605934"/>
                <a:gd name="connsiteX9" fmla="*/ 1974842 w 3043740"/>
                <a:gd name="connsiteY9" fmla="*/ 1965378 h 2605934"/>
                <a:gd name="connsiteX0" fmla="*/ 1962661 w 3031559"/>
                <a:gd name="connsiteY0" fmla="*/ 1959479 h 2600035"/>
                <a:gd name="connsiteX1" fmla="*/ 2240152 w 3031559"/>
                <a:gd name="connsiteY1" fmla="*/ 2519834 h 2600035"/>
                <a:gd name="connsiteX2" fmla="*/ 2945408 w 3031559"/>
                <a:gd name="connsiteY2" fmla="*/ 2528415 h 2600035"/>
                <a:gd name="connsiteX3" fmla="*/ 2979358 w 3031559"/>
                <a:gd name="connsiteY3" fmla="*/ 1880388 h 2600035"/>
                <a:gd name="connsiteX4" fmla="*/ 2578081 w 3031559"/>
                <a:gd name="connsiteY4" fmla="*/ 1471127 h 2600035"/>
                <a:gd name="connsiteX5" fmla="*/ 2138003 w 3031559"/>
                <a:gd name="connsiteY5" fmla="*/ 302516 h 2600035"/>
                <a:gd name="connsiteX6" fmla="*/ 167064 w 3031559"/>
                <a:gd name="connsiteY6" fmla="*/ 54348 h 2600035"/>
                <a:gd name="connsiteX7" fmla="*/ 125877 w 3031559"/>
                <a:gd name="connsiteY7" fmla="*/ 1351371 h 2600035"/>
                <a:gd name="connsiteX8" fmla="*/ 1254345 w 3031559"/>
                <a:gd name="connsiteY8" fmla="*/ 1480306 h 2600035"/>
                <a:gd name="connsiteX9" fmla="*/ 1962661 w 3031559"/>
                <a:gd name="connsiteY9" fmla="*/ 1959479 h 2600035"/>
                <a:gd name="connsiteX0" fmla="*/ 1941165 w 3010063"/>
                <a:gd name="connsiteY0" fmla="*/ 1882305 h 2522861"/>
                <a:gd name="connsiteX1" fmla="*/ 2218656 w 3010063"/>
                <a:gd name="connsiteY1" fmla="*/ 2442660 h 2522861"/>
                <a:gd name="connsiteX2" fmla="*/ 2923912 w 3010063"/>
                <a:gd name="connsiteY2" fmla="*/ 2451241 h 2522861"/>
                <a:gd name="connsiteX3" fmla="*/ 2957862 w 3010063"/>
                <a:gd name="connsiteY3" fmla="*/ 1803214 h 2522861"/>
                <a:gd name="connsiteX4" fmla="*/ 2556585 w 3010063"/>
                <a:gd name="connsiteY4" fmla="*/ 1393953 h 2522861"/>
                <a:gd name="connsiteX5" fmla="*/ 2116507 w 3010063"/>
                <a:gd name="connsiteY5" fmla="*/ 225342 h 2522861"/>
                <a:gd name="connsiteX6" fmla="*/ 181009 w 3010063"/>
                <a:gd name="connsiteY6" fmla="*/ 83500 h 2522861"/>
                <a:gd name="connsiteX7" fmla="*/ 104381 w 3010063"/>
                <a:gd name="connsiteY7" fmla="*/ 1274197 h 2522861"/>
                <a:gd name="connsiteX8" fmla="*/ 1232849 w 3010063"/>
                <a:gd name="connsiteY8" fmla="*/ 1403132 h 2522861"/>
                <a:gd name="connsiteX9" fmla="*/ 1941165 w 3010063"/>
                <a:gd name="connsiteY9" fmla="*/ 1882305 h 2522861"/>
                <a:gd name="connsiteX0" fmla="*/ 1939232 w 3008130"/>
                <a:gd name="connsiteY0" fmla="*/ 1868094 h 2508650"/>
                <a:gd name="connsiteX1" fmla="*/ 2216723 w 3008130"/>
                <a:gd name="connsiteY1" fmla="*/ 2428449 h 2508650"/>
                <a:gd name="connsiteX2" fmla="*/ 2921979 w 3008130"/>
                <a:gd name="connsiteY2" fmla="*/ 2437030 h 2508650"/>
                <a:gd name="connsiteX3" fmla="*/ 2955929 w 3008130"/>
                <a:gd name="connsiteY3" fmla="*/ 1789003 h 2508650"/>
                <a:gd name="connsiteX4" fmla="*/ 2554652 w 3008130"/>
                <a:gd name="connsiteY4" fmla="*/ 1379742 h 2508650"/>
                <a:gd name="connsiteX5" fmla="*/ 1916100 w 3008130"/>
                <a:gd name="connsiteY5" fmla="*/ 274926 h 2508650"/>
                <a:gd name="connsiteX6" fmla="*/ 179076 w 3008130"/>
                <a:gd name="connsiteY6" fmla="*/ 69289 h 2508650"/>
                <a:gd name="connsiteX7" fmla="*/ 102448 w 3008130"/>
                <a:gd name="connsiteY7" fmla="*/ 1259986 h 2508650"/>
                <a:gd name="connsiteX8" fmla="*/ 1230916 w 3008130"/>
                <a:gd name="connsiteY8" fmla="*/ 1388921 h 2508650"/>
                <a:gd name="connsiteX9" fmla="*/ 1939232 w 3008130"/>
                <a:gd name="connsiteY9" fmla="*/ 1868094 h 2508650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33834 w 3002732"/>
                <a:gd name="connsiteY0" fmla="*/ 1871210 h 2511766"/>
                <a:gd name="connsiteX1" fmla="*/ 2211325 w 3002732"/>
                <a:gd name="connsiteY1" fmla="*/ 2431565 h 2511766"/>
                <a:gd name="connsiteX2" fmla="*/ 2916581 w 3002732"/>
                <a:gd name="connsiteY2" fmla="*/ 2440146 h 2511766"/>
                <a:gd name="connsiteX3" fmla="*/ 2950531 w 3002732"/>
                <a:gd name="connsiteY3" fmla="*/ 1792119 h 2511766"/>
                <a:gd name="connsiteX4" fmla="*/ 2549254 w 3002732"/>
                <a:gd name="connsiteY4" fmla="*/ 1382858 h 2511766"/>
                <a:gd name="connsiteX5" fmla="*/ 1910702 w 3002732"/>
                <a:gd name="connsiteY5" fmla="*/ 278042 h 2511766"/>
                <a:gd name="connsiteX6" fmla="*/ 173678 w 3002732"/>
                <a:gd name="connsiteY6" fmla="*/ 72405 h 2511766"/>
                <a:gd name="connsiteX7" fmla="*/ 146669 w 3002732"/>
                <a:gd name="connsiteY7" fmla="*/ 1305632 h 2511766"/>
                <a:gd name="connsiteX8" fmla="*/ 1225518 w 3002732"/>
                <a:gd name="connsiteY8" fmla="*/ 1392037 h 2511766"/>
                <a:gd name="connsiteX9" fmla="*/ 1933834 w 3002732"/>
                <a:gd name="connsiteY9" fmla="*/ 1871210 h 25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732" h="2511766">
                  <a:moveTo>
                    <a:pt x="1933834" y="1871210"/>
                  </a:moveTo>
                  <a:cubicBezTo>
                    <a:pt x="2098135" y="2044465"/>
                    <a:pt x="2047534" y="2336742"/>
                    <a:pt x="2211325" y="2431565"/>
                  </a:cubicBezTo>
                  <a:cubicBezTo>
                    <a:pt x="2375116" y="2526388"/>
                    <a:pt x="2793380" y="2546720"/>
                    <a:pt x="2916581" y="2440146"/>
                  </a:cubicBezTo>
                  <a:cubicBezTo>
                    <a:pt x="3039782" y="2333572"/>
                    <a:pt x="3011752" y="1968334"/>
                    <a:pt x="2950531" y="1792119"/>
                  </a:cubicBezTo>
                  <a:cubicBezTo>
                    <a:pt x="2889310" y="1615904"/>
                    <a:pt x="2722559" y="1635204"/>
                    <a:pt x="2549254" y="1382858"/>
                  </a:cubicBezTo>
                  <a:cubicBezTo>
                    <a:pt x="2375949" y="1130512"/>
                    <a:pt x="2306631" y="496451"/>
                    <a:pt x="1910702" y="278042"/>
                  </a:cubicBezTo>
                  <a:cubicBezTo>
                    <a:pt x="1514773" y="59633"/>
                    <a:pt x="467683" y="-98860"/>
                    <a:pt x="173678" y="72405"/>
                  </a:cubicBezTo>
                  <a:cubicBezTo>
                    <a:pt x="-120327" y="243670"/>
                    <a:pt x="20981" y="1077424"/>
                    <a:pt x="146669" y="1305632"/>
                  </a:cubicBezTo>
                  <a:cubicBezTo>
                    <a:pt x="286534" y="1477133"/>
                    <a:pt x="927657" y="1297774"/>
                    <a:pt x="1225518" y="1392037"/>
                  </a:cubicBezTo>
                  <a:cubicBezTo>
                    <a:pt x="1523379" y="1486300"/>
                    <a:pt x="1769533" y="1697955"/>
                    <a:pt x="1933834" y="1871210"/>
                  </a:cubicBez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2223316" y="3168951"/>
              <a:ext cx="3017083" cy="2489835"/>
            </a:xfrm>
            <a:custGeom>
              <a:avLst/>
              <a:gdLst>
                <a:gd name="connsiteX0" fmla="*/ 715588 w 1728859"/>
                <a:gd name="connsiteY0" fmla="*/ 1652021 h 2396163"/>
                <a:gd name="connsiteX1" fmla="*/ 773339 w 1728859"/>
                <a:gd name="connsiteY1" fmla="*/ 2325789 h 2396163"/>
                <a:gd name="connsiteX2" fmla="*/ 1620362 w 1728859"/>
                <a:gd name="connsiteY2" fmla="*/ 2277663 h 2396163"/>
                <a:gd name="connsiteX3" fmla="*/ 1668489 w 1728859"/>
                <a:gd name="connsiteY3" fmla="*/ 1459515 h 2396163"/>
                <a:gd name="connsiteX4" fmla="*/ 1167975 w 1728859"/>
                <a:gd name="connsiteY4" fmla="*/ 1170757 h 2396163"/>
                <a:gd name="connsiteX5" fmla="*/ 1004345 w 1728859"/>
                <a:gd name="connsiteY5" fmla="*/ 179355 h 2396163"/>
                <a:gd name="connsiteX6" fmla="*/ 330577 w 1728859"/>
                <a:gd name="connsiteY6" fmla="*/ 44602 h 2396163"/>
                <a:gd name="connsiteX7" fmla="*/ 12943 w 1728859"/>
                <a:gd name="connsiteY7" fmla="*/ 689494 h 2396163"/>
                <a:gd name="connsiteX8" fmla="*/ 744463 w 1728859"/>
                <a:gd name="connsiteY8" fmla="*/ 1286261 h 2396163"/>
                <a:gd name="connsiteX9" fmla="*/ 715588 w 1728859"/>
                <a:gd name="connsiteY9" fmla="*/ 1652021 h 2396163"/>
                <a:gd name="connsiteX0" fmla="*/ 715588 w 1725551"/>
                <a:gd name="connsiteY0" fmla="*/ 1652021 h 2363956"/>
                <a:gd name="connsiteX1" fmla="*/ 830046 w 1725551"/>
                <a:gd name="connsiteY1" fmla="*/ 2269082 h 2363956"/>
                <a:gd name="connsiteX2" fmla="*/ 1620362 w 1725551"/>
                <a:gd name="connsiteY2" fmla="*/ 2277663 h 2363956"/>
                <a:gd name="connsiteX3" fmla="*/ 1668489 w 1725551"/>
                <a:gd name="connsiteY3" fmla="*/ 1459515 h 2363956"/>
                <a:gd name="connsiteX4" fmla="*/ 1167975 w 1725551"/>
                <a:gd name="connsiteY4" fmla="*/ 1170757 h 2363956"/>
                <a:gd name="connsiteX5" fmla="*/ 1004345 w 1725551"/>
                <a:gd name="connsiteY5" fmla="*/ 179355 h 2363956"/>
                <a:gd name="connsiteX6" fmla="*/ 330577 w 1725551"/>
                <a:gd name="connsiteY6" fmla="*/ 44602 h 2363956"/>
                <a:gd name="connsiteX7" fmla="*/ 12943 w 1725551"/>
                <a:gd name="connsiteY7" fmla="*/ 689494 h 2363956"/>
                <a:gd name="connsiteX8" fmla="*/ 744463 w 1725551"/>
                <a:gd name="connsiteY8" fmla="*/ 1286261 h 2363956"/>
                <a:gd name="connsiteX9" fmla="*/ 715588 w 1725551"/>
                <a:gd name="connsiteY9" fmla="*/ 1652021 h 2363956"/>
                <a:gd name="connsiteX0" fmla="*/ 715588 w 1725551"/>
                <a:gd name="connsiteY0" fmla="*/ 1652021 h 2361606"/>
                <a:gd name="connsiteX1" fmla="*/ 830046 w 1725551"/>
                <a:gd name="connsiteY1" fmla="*/ 2269082 h 2361606"/>
                <a:gd name="connsiteX2" fmla="*/ 1620362 w 1725551"/>
                <a:gd name="connsiteY2" fmla="*/ 2277663 h 2361606"/>
                <a:gd name="connsiteX3" fmla="*/ 1668489 w 1725551"/>
                <a:gd name="connsiteY3" fmla="*/ 1459515 h 2361606"/>
                <a:gd name="connsiteX4" fmla="*/ 1167975 w 1725551"/>
                <a:gd name="connsiteY4" fmla="*/ 1170757 h 2361606"/>
                <a:gd name="connsiteX5" fmla="*/ 1004345 w 1725551"/>
                <a:gd name="connsiteY5" fmla="*/ 179355 h 2361606"/>
                <a:gd name="connsiteX6" fmla="*/ 330577 w 1725551"/>
                <a:gd name="connsiteY6" fmla="*/ 44602 h 2361606"/>
                <a:gd name="connsiteX7" fmla="*/ 12943 w 1725551"/>
                <a:gd name="connsiteY7" fmla="*/ 689494 h 2361606"/>
                <a:gd name="connsiteX8" fmla="*/ 744463 w 1725551"/>
                <a:gd name="connsiteY8" fmla="*/ 1286261 h 2361606"/>
                <a:gd name="connsiteX9" fmla="*/ 715588 w 1725551"/>
                <a:gd name="connsiteY9" fmla="*/ 1652021 h 2361606"/>
                <a:gd name="connsiteX0" fmla="*/ 715588 w 1693345"/>
                <a:gd name="connsiteY0" fmla="*/ 1652021 h 2335922"/>
                <a:gd name="connsiteX1" fmla="*/ 830046 w 1693345"/>
                <a:gd name="connsiteY1" fmla="*/ 2269082 h 2335922"/>
                <a:gd name="connsiteX2" fmla="*/ 1535302 w 1693345"/>
                <a:gd name="connsiteY2" fmla="*/ 2228045 h 2335922"/>
                <a:gd name="connsiteX3" fmla="*/ 1668489 w 1693345"/>
                <a:gd name="connsiteY3" fmla="*/ 1459515 h 2335922"/>
                <a:gd name="connsiteX4" fmla="*/ 1167975 w 1693345"/>
                <a:gd name="connsiteY4" fmla="*/ 1170757 h 2335922"/>
                <a:gd name="connsiteX5" fmla="*/ 1004345 w 1693345"/>
                <a:gd name="connsiteY5" fmla="*/ 179355 h 2335922"/>
                <a:gd name="connsiteX6" fmla="*/ 330577 w 1693345"/>
                <a:gd name="connsiteY6" fmla="*/ 44602 h 2335922"/>
                <a:gd name="connsiteX7" fmla="*/ 12943 w 1693345"/>
                <a:gd name="connsiteY7" fmla="*/ 689494 h 2335922"/>
                <a:gd name="connsiteX8" fmla="*/ 744463 w 1693345"/>
                <a:gd name="connsiteY8" fmla="*/ 1286261 h 2335922"/>
                <a:gd name="connsiteX9" fmla="*/ 715588 w 1693345"/>
                <a:gd name="connsiteY9" fmla="*/ 1652021 h 2335922"/>
                <a:gd name="connsiteX0" fmla="*/ 715588 w 1700102"/>
                <a:gd name="connsiteY0" fmla="*/ 1652021 h 2340802"/>
                <a:gd name="connsiteX1" fmla="*/ 830046 w 1700102"/>
                <a:gd name="connsiteY1" fmla="*/ 2269082 h 2340802"/>
                <a:gd name="connsiteX2" fmla="*/ 1535302 w 1700102"/>
                <a:gd name="connsiteY2" fmla="*/ 2228045 h 2340802"/>
                <a:gd name="connsiteX3" fmla="*/ 1668489 w 1700102"/>
                <a:gd name="connsiteY3" fmla="*/ 1459515 h 2340802"/>
                <a:gd name="connsiteX4" fmla="*/ 1167975 w 1700102"/>
                <a:gd name="connsiteY4" fmla="*/ 1170757 h 2340802"/>
                <a:gd name="connsiteX5" fmla="*/ 1004345 w 1700102"/>
                <a:gd name="connsiteY5" fmla="*/ 179355 h 2340802"/>
                <a:gd name="connsiteX6" fmla="*/ 330577 w 1700102"/>
                <a:gd name="connsiteY6" fmla="*/ 44602 h 2340802"/>
                <a:gd name="connsiteX7" fmla="*/ 12943 w 1700102"/>
                <a:gd name="connsiteY7" fmla="*/ 689494 h 2340802"/>
                <a:gd name="connsiteX8" fmla="*/ 744463 w 1700102"/>
                <a:gd name="connsiteY8" fmla="*/ 1286261 h 2340802"/>
                <a:gd name="connsiteX9" fmla="*/ 715588 w 1700102"/>
                <a:gd name="connsiteY9" fmla="*/ 1652021 h 2340802"/>
                <a:gd name="connsiteX0" fmla="*/ 715588 w 1693345"/>
                <a:gd name="connsiteY0" fmla="*/ 1652021 h 2308199"/>
                <a:gd name="connsiteX1" fmla="*/ 830046 w 1693345"/>
                <a:gd name="connsiteY1" fmla="*/ 2219464 h 2308199"/>
                <a:gd name="connsiteX2" fmla="*/ 1535302 w 1693345"/>
                <a:gd name="connsiteY2" fmla="*/ 2228045 h 2308199"/>
                <a:gd name="connsiteX3" fmla="*/ 1668489 w 1693345"/>
                <a:gd name="connsiteY3" fmla="*/ 1459515 h 2308199"/>
                <a:gd name="connsiteX4" fmla="*/ 1167975 w 1693345"/>
                <a:gd name="connsiteY4" fmla="*/ 1170757 h 2308199"/>
                <a:gd name="connsiteX5" fmla="*/ 1004345 w 1693345"/>
                <a:gd name="connsiteY5" fmla="*/ 179355 h 2308199"/>
                <a:gd name="connsiteX6" fmla="*/ 330577 w 1693345"/>
                <a:gd name="connsiteY6" fmla="*/ 44602 h 2308199"/>
                <a:gd name="connsiteX7" fmla="*/ 12943 w 1693345"/>
                <a:gd name="connsiteY7" fmla="*/ 689494 h 2308199"/>
                <a:gd name="connsiteX8" fmla="*/ 744463 w 1693345"/>
                <a:gd name="connsiteY8" fmla="*/ 1286261 h 2308199"/>
                <a:gd name="connsiteX9" fmla="*/ 715588 w 1693345"/>
                <a:gd name="connsiteY9" fmla="*/ 1652021 h 2308199"/>
                <a:gd name="connsiteX0" fmla="*/ 715588 w 1693345"/>
                <a:gd name="connsiteY0" fmla="*/ 1652021 h 2323211"/>
                <a:gd name="connsiteX1" fmla="*/ 830046 w 1693345"/>
                <a:gd name="connsiteY1" fmla="*/ 2219464 h 2323211"/>
                <a:gd name="connsiteX2" fmla="*/ 1535302 w 1693345"/>
                <a:gd name="connsiteY2" fmla="*/ 2228045 h 2323211"/>
                <a:gd name="connsiteX3" fmla="*/ 1668489 w 1693345"/>
                <a:gd name="connsiteY3" fmla="*/ 1459515 h 2323211"/>
                <a:gd name="connsiteX4" fmla="*/ 1167975 w 1693345"/>
                <a:gd name="connsiteY4" fmla="*/ 1170757 h 2323211"/>
                <a:gd name="connsiteX5" fmla="*/ 1004345 w 1693345"/>
                <a:gd name="connsiteY5" fmla="*/ 179355 h 2323211"/>
                <a:gd name="connsiteX6" fmla="*/ 330577 w 1693345"/>
                <a:gd name="connsiteY6" fmla="*/ 44602 h 2323211"/>
                <a:gd name="connsiteX7" fmla="*/ 12943 w 1693345"/>
                <a:gd name="connsiteY7" fmla="*/ 689494 h 2323211"/>
                <a:gd name="connsiteX8" fmla="*/ 744463 w 1693345"/>
                <a:gd name="connsiteY8" fmla="*/ 1286261 h 2323211"/>
                <a:gd name="connsiteX9" fmla="*/ 715588 w 1693345"/>
                <a:gd name="connsiteY9" fmla="*/ 1652021 h 2323211"/>
                <a:gd name="connsiteX0" fmla="*/ 715588 w 1621453"/>
                <a:gd name="connsiteY0" fmla="*/ 1652021 h 2315753"/>
                <a:gd name="connsiteX1" fmla="*/ 830046 w 1621453"/>
                <a:gd name="connsiteY1" fmla="*/ 2219464 h 2315753"/>
                <a:gd name="connsiteX2" fmla="*/ 1535302 w 1621453"/>
                <a:gd name="connsiteY2" fmla="*/ 2228045 h 2315753"/>
                <a:gd name="connsiteX3" fmla="*/ 1569252 w 1621453"/>
                <a:gd name="connsiteY3" fmla="*/ 1580018 h 2315753"/>
                <a:gd name="connsiteX4" fmla="*/ 1167975 w 1621453"/>
                <a:gd name="connsiteY4" fmla="*/ 1170757 h 2315753"/>
                <a:gd name="connsiteX5" fmla="*/ 1004345 w 1621453"/>
                <a:gd name="connsiteY5" fmla="*/ 179355 h 2315753"/>
                <a:gd name="connsiteX6" fmla="*/ 330577 w 1621453"/>
                <a:gd name="connsiteY6" fmla="*/ 44602 h 2315753"/>
                <a:gd name="connsiteX7" fmla="*/ 12943 w 1621453"/>
                <a:gd name="connsiteY7" fmla="*/ 689494 h 2315753"/>
                <a:gd name="connsiteX8" fmla="*/ 744463 w 1621453"/>
                <a:gd name="connsiteY8" fmla="*/ 1286261 h 2315753"/>
                <a:gd name="connsiteX9" fmla="*/ 715588 w 1621453"/>
                <a:gd name="connsiteY9" fmla="*/ 1652021 h 2315753"/>
                <a:gd name="connsiteX0" fmla="*/ 715388 w 1621253"/>
                <a:gd name="connsiteY0" fmla="*/ 1627402 h 2291134"/>
                <a:gd name="connsiteX1" fmla="*/ 829846 w 1621253"/>
                <a:gd name="connsiteY1" fmla="*/ 2194845 h 2291134"/>
                <a:gd name="connsiteX2" fmla="*/ 1535102 w 1621253"/>
                <a:gd name="connsiteY2" fmla="*/ 2203426 h 2291134"/>
                <a:gd name="connsiteX3" fmla="*/ 1569052 w 1621253"/>
                <a:gd name="connsiteY3" fmla="*/ 1555399 h 2291134"/>
                <a:gd name="connsiteX4" fmla="*/ 1167775 w 1621253"/>
                <a:gd name="connsiteY4" fmla="*/ 1146138 h 2291134"/>
                <a:gd name="connsiteX5" fmla="*/ 975791 w 1621253"/>
                <a:gd name="connsiteY5" fmla="*/ 253973 h 2291134"/>
                <a:gd name="connsiteX6" fmla="*/ 330377 w 1621253"/>
                <a:gd name="connsiteY6" fmla="*/ 19983 h 2291134"/>
                <a:gd name="connsiteX7" fmla="*/ 12743 w 1621253"/>
                <a:gd name="connsiteY7" fmla="*/ 664875 h 2291134"/>
                <a:gd name="connsiteX8" fmla="*/ 744263 w 1621253"/>
                <a:gd name="connsiteY8" fmla="*/ 1261642 h 2291134"/>
                <a:gd name="connsiteX9" fmla="*/ 715388 w 1621253"/>
                <a:gd name="connsiteY9" fmla="*/ 1627402 h 2291134"/>
                <a:gd name="connsiteX0" fmla="*/ 712665 w 1618530"/>
                <a:gd name="connsiteY0" fmla="*/ 1505158 h 2168890"/>
                <a:gd name="connsiteX1" fmla="*/ 827123 w 1618530"/>
                <a:gd name="connsiteY1" fmla="*/ 2072601 h 2168890"/>
                <a:gd name="connsiteX2" fmla="*/ 1532379 w 1618530"/>
                <a:gd name="connsiteY2" fmla="*/ 2081182 h 2168890"/>
                <a:gd name="connsiteX3" fmla="*/ 1566329 w 1618530"/>
                <a:gd name="connsiteY3" fmla="*/ 1433155 h 2168890"/>
                <a:gd name="connsiteX4" fmla="*/ 1165052 w 1618530"/>
                <a:gd name="connsiteY4" fmla="*/ 1023894 h 2168890"/>
                <a:gd name="connsiteX5" fmla="*/ 973068 w 1618530"/>
                <a:gd name="connsiteY5" fmla="*/ 131729 h 2168890"/>
                <a:gd name="connsiteX6" fmla="*/ 405626 w 1618530"/>
                <a:gd name="connsiteY6" fmla="*/ 46595 h 2168890"/>
                <a:gd name="connsiteX7" fmla="*/ 10020 w 1618530"/>
                <a:gd name="connsiteY7" fmla="*/ 542631 h 2168890"/>
                <a:gd name="connsiteX8" fmla="*/ 741540 w 1618530"/>
                <a:gd name="connsiteY8" fmla="*/ 1139398 h 2168890"/>
                <a:gd name="connsiteX9" fmla="*/ 712665 w 1618530"/>
                <a:gd name="connsiteY9" fmla="*/ 1505158 h 2168890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19042 w 1396032"/>
                <a:gd name="connsiteY8" fmla="*/ 1142931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47395 w 1396032"/>
                <a:gd name="connsiteY8" fmla="*/ 1121666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562308 w 1468173"/>
                <a:gd name="connsiteY0" fmla="*/ 1509704 h 2157758"/>
                <a:gd name="connsiteX1" fmla="*/ 676766 w 1468173"/>
                <a:gd name="connsiteY1" fmla="*/ 2077147 h 2157758"/>
                <a:gd name="connsiteX2" fmla="*/ 1382022 w 1468173"/>
                <a:gd name="connsiteY2" fmla="*/ 2085728 h 2157758"/>
                <a:gd name="connsiteX3" fmla="*/ 1415972 w 1468173"/>
                <a:gd name="connsiteY3" fmla="*/ 1437701 h 2157758"/>
                <a:gd name="connsiteX4" fmla="*/ 1014695 w 1468173"/>
                <a:gd name="connsiteY4" fmla="*/ 1028440 h 2157758"/>
                <a:gd name="connsiteX5" fmla="*/ 822711 w 1468173"/>
                <a:gd name="connsiteY5" fmla="*/ 136275 h 2157758"/>
                <a:gd name="connsiteX6" fmla="*/ 255269 w 1468173"/>
                <a:gd name="connsiteY6" fmla="*/ 51141 h 2157758"/>
                <a:gd name="connsiteX7" fmla="*/ 15607 w 1468173"/>
                <a:gd name="connsiteY7" fmla="*/ 610973 h 2157758"/>
                <a:gd name="connsiteX8" fmla="*/ 619536 w 1468173"/>
                <a:gd name="connsiteY8" fmla="*/ 1122679 h 2157758"/>
                <a:gd name="connsiteX9" fmla="*/ 562308 w 1468173"/>
                <a:gd name="connsiteY9" fmla="*/ 1509704 h 2157758"/>
                <a:gd name="connsiteX0" fmla="*/ 575371 w 1481236"/>
                <a:gd name="connsiteY0" fmla="*/ 1530091 h 2178145"/>
                <a:gd name="connsiteX1" fmla="*/ 689829 w 1481236"/>
                <a:gd name="connsiteY1" fmla="*/ 2097534 h 2178145"/>
                <a:gd name="connsiteX2" fmla="*/ 1395085 w 1481236"/>
                <a:gd name="connsiteY2" fmla="*/ 2106115 h 2178145"/>
                <a:gd name="connsiteX3" fmla="*/ 1429035 w 1481236"/>
                <a:gd name="connsiteY3" fmla="*/ 1458088 h 2178145"/>
                <a:gd name="connsiteX4" fmla="*/ 1027758 w 1481236"/>
                <a:gd name="connsiteY4" fmla="*/ 1048827 h 2178145"/>
                <a:gd name="connsiteX5" fmla="*/ 835774 w 1481236"/>
                <a:gd name="connsiteY5" fmla="*/ 156662 h 2178145"/>
                <a:gd name="connsiteX6" fmla="*/ 154918 w 1481236"/>
                <a:gd name="connsiteY6" fmla="*/ 43174 h 2178145"/>
                <a:gd name="connsiteX7" fmla="*/ 28670 w 1481236"/>
                <a:gd name="connsiteY7" fmla="*/ 631360 h 2178145"/>
                <a:gd name="connsiteX8" fmla="*/ 632599 w 1481236"/>
                <a:gd name="connsiteY8" fmla="*/ 1143066 h 2178145"/>
                <a:gd name="connsiteX9" fmla="*/ 575371 w 1481236"/>
                <a:gd name="connsiteY9" fmla="*/ 1530091 h 2178145"/>
                <a:gd name="connsiteX0" fmla="*/ 1967282 w 2873147"/>
                <a:gd name="connsiteY0" fmla="*/ 1908992 h 2557046"/>
                <a:gd name="connsiteX1" fmla="*/ 2081740 w 2873147"/>
                <a:gd name="connsiteY1" fmla="*/ 2476435 h 2557046"/>
                <a:gd name="connsiteX2" fmla="*/ 2786996 w 2873147"/>
                <a:gd name="connsiteY2" fmla="*/ 2485016 h 2557046"/>
                <a:gd name="connsiteX3" fmla="*/ 2820946 w 2873147"/>
                <a:gd name="connsiteY3" fmla="*/ 1836989 h 2557046"/>
                <a:gd name="connsiteX4" fmla="*/ 2419669 w 2873147"/>
                <a:gd name="connsiteY4" fmla="*/ 1427728 h 2557046"/>
                <a:gd name="connsiteX5" fmla="*/ 2227685 w 2873147"/>
                <a:gd name="connsiteY5" fmla="*/ 535563 h 2557046"/>
                <a:gd name="connsiteX6" fmla="*/ 8652 w 2873147"/>
                <a:gd name="connsiteY6" fmla="*/ 10949 h 2557046"/>
                <a:gd name="connsiteX7" fmla="*/ 1420581 w 2873147"/>
                <a:gd name="connsiteY7" fmla="*/ 1010261 h 2557046"/>
                <a:gd name="connsiteX8" fmla="*/ 2024510 w 2873147"/>
                <a:gd name="connsiteY8" fmla="*/ 1521967 h 2557046"/>
                <a:gd name="connsiteX9" fmla="*/ 1967282 w 2873147"/>
                <a:gd name="connsiteY9" fmla="*/ 1908992 h 2557046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2212985 w 3061622"/>
                <a:gd name="connsiteY8" fmla="*/ 1535143 h 2570222"/>
                <a:gd name="connsiteX9" fmla="*/ 2155757 w 3061622"/>
                <a:gd name="connsiteY9" fmla="*/ 1922168 h 2570222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1284408 w 3061622"/>
                <a:gd name="connsiteY8" fmla="*/ 1450083 h 2570222"/>
                <a:gd name="connsiteX9" fmla="*/ 2155757 w 3061622"/>
                <a:gd name="connsiteY9" fmla="*/ 1922168 h 2570222"/>
                <a:gd name="connsiteX0" fmla="*/ 1992724 w 3061622"/>
                <a:gd name="connsiteY0" fmla="*/ 1929256 h 2569812"/>
                <a:gd name="connsiteX1" fmla="*/ 2270215 w 3061622"/>
                <a:gd name="connsiteY1" fmla="*/ 2489611 h 2569812"/>
                <a:gd name="connsiteX2" fmla="*/ 2975471 w 3061622"/>
                <a:gd name="connsiteY2" fmla="*/ 2498192 h 2569812"/>
                <a:gd name="connsiteX3" fmla="*/ 3009421 w 3061622"/>
                <a:gd name="connsiteY3" fmla="*/ 1850165 h 2569812"/>
                <a:gd name="connsiteX4" fmla="*/ 2608144 w 3061622"/>
                <a:gd name="connsiteY4" fmla="*/ 1440904 h 2569812"/>
                <a:gd name="connsiteX5" fmla="*/ 2416160 w 3061622"/>
                <a:gd name="connsiteY5" fmla="*/ 548739 h 2569812"/>
                <a:gd name="connsiteX6" fmla="*/ 197127 w 3061622"/>
                <a:gd name="connsiteY6" fmla="*/ 24125 h 2569812"/>
                <a:gd name="connsiteX7" fmla="*/ 155940 w 3061622"/>
                <a:gd name="connsiteY7" fmla="*/ 1321148 h 2569812"/>
                <a:gd name="connsiteX8" fmla="*/ 1284408 w 3061622"/>
                <a:gd name="connsiteY8" fmla="*/ 1450083 h 2569812"/>
                <a:gd name="connsiteX9" fmla="*/ 1992724 w 3061622"/>
                <a:gd name="connsiteY9" fmla="*/ 1929256 h 2569812"/>
                <a:gd name="connsiteX0" fmla="*/ 1993237 w 3062135"/>
                <a:gd name="connsiteY0" fmla="*/ 1945524 h 2586080"/>
                <a:gd name="connsiteX1" fmla="*/ 2270728 w 3062135"/>
                <a:gd name="connsiteY1" fmla="*/ 2505879 h 2586080"/>
                <a:gd name="connsiteX2" fmla="*/ 2975984 w 3062135"/>
                <a:gd name="connsiteY2" fmla="*/ 2514460 h 2586080"/>
                <a:gd name="connsiteX3" fmla="*/ 3009934 w 3062135"/>
                <a:gd name="connsiteY3" fmla="*/ 1866433 h 2586080"/>
                <a:gd name="connsiteX4" fmla="*/ 2608657 w 3062135"/>
                <a:gd name="connsiteY4" fmla="*/ 1457172 h 2586080"/>
                <a:gd name="connsiteX5" fmla="*/ 2423761 w 3062135"/>
                <a:gd name="connsiteY5" fmla="*/ 430328 h 2586080"/>
                <a:gd name="connsiteX6" fmla="*/ 197640 w 3062135"/>
                <a:gd name="connsiteY6" fmla="*/ 40393 h 2586080"/>
                <a:gd name="connsiteX7" fmla="*/ 156453 w 3062135"/>
                <a:gd name="connsiteY7" fmla="*/ 1337416 h 2586080"/>
                <a:gd name="connsiteX8" fmla="*/ 1284921 w 3062135"/>
                <a:gd name="connsiteY8" fmla="*/ 1466351 h 2586080"/>
                <a:gd name="connsiteX9" fmla="*/ 1993237 w 3062135"/>
                <a:gd name="connsiteY9" fmla="*/ 1945524 h 2586080"/>
                <a:gd name="connsiteX0" fmla="*/ 1993237 w 3062135"/>
                <a:gd name="connsiteY0" fmla="*/ 1941201 h 2581757"/>
                <a:gd name="connsiteX1" fmla="*/ 2270728 w 3062135"/>
                <a:gd name="connsiteY1" fmla="*/ 2501556 h 2581757"/>
                <a:gd name="connsiteX2" fmla="*/ 2975984 w 3062135"/>
                <a:gd name="connsiteY2" fmla="*/ 2510137 h 2581757"/>
                <a:gd name="connsiteX3" fmla="*/ 3009934 w 3062135"/>
                <a:gd name="connsiteY3" fmla="*/ 1862110 h 2581757"/>
                <a:gd name="connsiteX4" fmla="*/ 2608657 w 3062135"/>
                <a:gd name="connsiteY4" fmla="*/ 1452849 h 2581757"/>
                <a:gd name="connsiteX5" fmla="*/ 2423761 w 3062135"/>
                <a:gd name="connsiteY5" fmla="*/ 426005 h 2581757"/>
                <a:gd name="connsiteX6" fmla="*/ 197640 w 3062135"/>
                <a:gd name="connsiteY6" fmla="*/ 36070 h 2581757"/>
                <a:gd name="connsiteX7" fmla="*/ 156453 w 3062135"/>
                <a:gd name="connsiteY7" fmla="*/ 1333093 h 2581757"/>
                <a:gd name="connsiteX8" fmla="*/ 1284921 w 3062135"/>
                <a:gd name="connsiteY8" fmla="*/ 1462028 h 2581757"/>
                <a:gd name="connsiteX9" fmla="*/ 1993237 w 3062135"/>
                <a:gd name="connsiteY9" fmla="*/ 1941201 h 2581757"/>
                <a:gd name="connsiteX0" fmla="*/ 1974842 w 3043740"/>
                <a:gd name="connsiteY0" fmla="*/ 1965378 h 2605934"/>
                <a:gd name="connsiteX1" fmla="*/ 2252333 w 3043740"/>
                <a:gd name="connsiteY1" fmla="*/ 2525733 h 2605934"/>
                <a:gd name="connsiteX2" fmla="*/ 2957589 w 3043740"/>
                <a:gd name="connsiteY2" fmla="*/ 2534314 h 2605934"/>
                <a:gd name="connsiteX3" fmla="*/ 2991539 w 3043740"/>
                <a:gd name="connsiteY3" fmla="*/ 1886287 h 2605934"/>
                <a:gd name="connsiteX4" fmla="*/ 2590262 w 3043740"/>
                <a:gd name="connsiteY4" fmla="*/ 1477026 h 2605934"/>
                <a:gd name="connsiteX5" fmla="*/ 2150184 w 3043740"/>
                <a:gd name="connsiteY5" fmla="*/ 308415 h 2605934"/>
                <a:gd name="connsiteX6" fmla="*/ 179245 w 3043740"/>
                <a:gd name="connsiteY6" fmla="*/ 60247 h 2605934"/>
                <a:gd name="connsiteX7" fmla="*/ 138058 w 3043740"/>
                <a:gd name="connsiteY7" fmla="*/ 1357270 h 2605934"/>
                <a:gd name="connsiteX8" fmla="*/ 1266526 w 3043740"/>
                <a:gd name="connsiteY8" fmla="*/ 1486205 h 2605934"/>
                <a:gd name="connsiteX9" fmla="*/ 1974842 w 3043740"/>
                <a:gd name="connsiteY9" fmla="*/ 1965378 h 2605934"/>
                <a:gd name="connsiteX0" fmla="*/ 1962661 w 3031559"/>
                <a:gd name="connsiteY0" fmla="*/ 1959479 h 2600035"/>
                <a:gd name="connsiteX1" fmla="*/ 2240152 w 3031559"/>
                <a:gd name="connsiteY1" fmla="*/ 2519834 h 2600035"/>
                <a:gd name="connsiteX2" fmla="*/ 2945408 w 3031559"/>
                <a:gd name="connsiteY2" fmla="*/ 2528415 h 2600035"/>
                <a:gd name="connsiteX3" fmla="*/ 2979358 w 3031559"/>
                <a:gd name="connsiteY3" fmla="*/ 1880388 h 2600035"/>
                <a:gd name="connsiteX4" fmla="*/ 2578081 w 3031559"/>
                <a:gd name="connsiteY4" fmla="*/ 1471127 h 2600035"/>
                <a:gd name="connsiteX5" fmla="*/ 2138003 w 3031559"/>
                <a:gd name="connsiteY5" fmla="*/ 302516 h 2600035"/>
                <a:gd name="connsiteX6" fmla="*/ 167064 w 3031559"/>
                <a:gd name="connsiteY6" fmla="*/ 54348 h 2600035"/>
                <a:gd name="connsiteX7" fmla="*/ 125877 w 3031559"/>
                <a:gd name="connsiteY7" fmla="*/ 1351371 h 2600035"/>
                <a:gd name="connsiteX8" fmla="*/ 1254345 w 3031559"/>
                <a:gd name="connsiteY8" fmla="*/ 1480306 h 2600035"/>
                <a:gd name="connsiteX9" fmla="*/ 1962661 w 3031559"/>
                <a:gd name="connsiteY9" fmla="*/ 1959479 h 2600035"/>
                <a:gd name="connsiteX0" fmla="*/ 1941165 w 3010063"/>
                <a:gd name="connsiteY0" fmla="*/ 1882305 h 2522861"/>
                <a:gd name="connsiteX1" fmla="*/ 2218656 w 3010063"/>
                <a:gd name="connsiteY1" fmla="*/ 2442660 h 2522861"/>
                <a:gd name="connsiteX2" fmla="*/ 2923912 w 3010063"/>
                <a:gd name="connsiteY2" fmla="*/ 2451241 h 2522861"/>
                <a:gd name="connsiteX3" fmla="*/ 2957862 w 3010063"/>
                <a:gd name="connsiteY3" fmla="*/ 1803214 h 2522861"/>
                <a:gd name="connsiteX4" fmla="*/ 2556585 w 3010063"/>
                <a:gd name="connsiteY4" fmla="*/ 1393953 h 2522861"/>
                <a:gd name="connsiteX5" fmla="*/ 2116507 w 3010063"/>
                <a:gd name="connsiteY5" fmla="*/ 225342 h 2522861"/>
                <a:gd name="connsiteX6" fmla="*/ 181009 w 3010063"/>
                <a:gd name="connsiteY6" fmla="*/ 83500 h 2522861"/>
                <a:gd name="connsiteX7" fmla="*/ 104381 w 3010063"/>
                <a:gd name="connsiteY7" fmla="*/ 1274197 h 2522861"/>
                <a:gd name="connsiteX8" fmla="*/ 1232849 w 3010063"/>
                <a:gd name="connsiteY8" fmla="*/ 1403132 h 2522861"/>
                <a:gd name="connsiteX9" fmla="*/ 1941165 w 3010063"/>
                <a:gd name="connsiteY9" fmla="*/ 1882305 h 2522861"/>
                <a:gd name="connsiteX0" fmla="*/ 1939232 w 3008130"/>
                <a:gd name="connsiteY0" fmla="*/ 1868094 h 2508650"/>
                <a:gd name="connsiteX1" fmla="*/ 2216723 w 3008130"/>
                <a:gd name="connsiteY1" fmla="*/ 2428449 h 2508650"/>
                <a:gd name="connsiteX2" fmla="*/ 2921979 w 3008130"/>
                <a:gd name="connsiteY2" fmla="*/ 2437030 h 2508650"/>
                <a:gd name="connsiteX3" fmla="*/ 2955929 w 3008130"/>
                <a:gd name="connsiteY3" fmla="*/ 1789003 h 2508650"/>
                <a:gd name="connsiteX4" fmla="*/ 2554652 w 3008130"/>
                <a:gd name="connsiteY4" fmla="*/ 1379742 h 2508650"/>
                <a:gd name="connsiteX5" fmla="*/ 1916100 w 3008130"/>
                <a:gd name="connsiteY5" fmla="*/ 274926 h 2508650"/>
                <a:gd name="connsiteX6" fmla="*/ 179076 w 3008130"/>
                <a:gd name="connsiteY6" fmla="*/ 69289 h 2508650"/>
                <a:gd name="connsiteX7" fmla="*/ 102448 w 3008130"/>
                <a:gd name="connsiteY7" fmla="*/ 1259986 h 2508650"/>
                <a:gd name="connsiteX8" fmla="*/ 1230916 w 3008130"/>
                <a:gd name="connsiteY8" fmla="*/ 1388921 h 2508650"/>
                <a:gd name="connsiteX9" fmla="*/ 1939232 w 3008130"/>
                <a:gd name="connsiteY9" fmla="*/ 1868094 h 2508650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33834 w 3002732"/>
                <a:gd name="connsiteY0" fmla="*/ 1871210 h 2511766"/>
                <a:gd name="connsiteX1" fmla="*/ 2211325 w 3002732"/>
                <a:gd name="connsiteY1" fmla="*/ 2431565 h 2511766"/>
                <a:gd name="connsiteX2" fmla="*/ 2916581 w 3002732"/>
                <a:gd name="connsiteY2" fmla="*/ 2440146 h 2511766"/>
                <a:gd name="connsiteX3" fmla="*/ 2950531 w 3002732"/>
                <a:gd name="connsiteY3" fmla="*/ 1792119 h 2511766"/>
                <a:gd name="connsiteX4" fmla="*/ 2549254 w 3002732"/>
                <a:gd name="connsiteY4" fmla="*/ 1382858 h 2511766"/>
                <a:gd name="connsiteX5" fmla="*/ 1910702 w 3002732"/>
                <a:gd name="connsiteY5" fmla="*/ 278042 h 2511766"/>
                <a:gd name="connsiteX6" fmla="*/ 173678 w 3002732"/>
                <a:gd name="connsiteY6" fmla="*/ 72405 h 2511766"/>
                <a:gd name="connsiteX7" fmla="*/ 146669 w 3002732"/>
                <a:gd name="connsiteY7" fmla="*/ 1305632 h 2511766"/>
                <a:gd name="connsiteX8" fmla="*/ 1225518 w 3002732"/>
                <a:gd name="connsiteY8" fmla="*/ 1392037 h 2511766"/>
                <a:gd name="connsiteX9" fmla="*/ 1933834 w 3002732"/>
                <a:gd name="connsiteY9" fmla="*/ 1871210 h 2511766"/>
                <a:gd name="connsiteX0" fmla="*/ 1948185 w 3017083"/>
                <a:gd name="connsiteY0" fmla="*/ 1849279 h 2489835"/>
                <a:gd name="connsiteX1" fmla="*/ 2225676 w 3017083"/>
                <a:gd name="connsiteY1" fmla="*/ 2409634 h 2489835"/>
                <a:gd name="connsiteX2" fmla="*/ 2930932 w 3017083"/>
                <a:gd name="connsiteY2" fmla="*/ 2418215 h 2489835"/>
                <a:gd name="connsiteX3" fmla="*/ 2964882 w 3017083"/>
                <a:gd name="connsiteY3" fmla="*/ 1770188 h 2489835"/>
                <a:gd name="connsiteX4" fmla="*/ 2563605 w 3017083"/>
                <a:gd name="connsiteY4" fmla="*/ 1360927 h 2489835"/>
                <a:gd name="connsiteX5" fmla="*/ 2130616 w 3017083"/>
                <a:gd name="connsiteY5" fmla="*/ 348260 h 2489835"/>
                <a:gd name="connsiteX6" fmla="*/ 188029 w 3017083"/>
                <a:gd name="connsiteY6" fmla="*/ 50474 h 2489835"/>
                <a:gd name="connsiteX7" fmla="*/ 161020 w 3017083"/>
                <a:gd name="connsiteY7" fmla="*/ 1283701 h 2489835"/>
                <a:gd name="connsiteX8" fmla="*/ 1239869 w 3017083"/>
                <a:gd name="connsiteY8" fmla="*/ 1370106 h 2489835"/>
                <a:gd name="connsiteX9" fmla="*/ 1948185 w 3017083"/>
                <a:gd name="connsiteY9" fmla="*/ 1849279 h 24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7083" h="2489835">
                  <a:moveTo>
                    <a:pt x="1948185" y="1849279"/>
                  </a:moveTo>
                  <a:cubicBezTo>
                    <a:pt x="2112486" y="2022534"/>
                    <a:pt x="2061885" y="2314811"/>
                    <a:pt x="2225676" y="2409634"/>
                  </a:cubicBezTo>
                  <a:cubicBezTo>
                    <a:pt x="2389467" y="2504457"/>
                    <a:pt x="2807731" y="2524789"/>
                    <a:pt x="2930932" y="2418215"/>
                  </a:cubicBezTo>
                  <a:cubicBezTo>
                    <a:pt x="3054133" y="2311641"/>
                    <a:pt x="3026103" y="1946403"/>
                    <a:pt x="2964882" y="1770188"/>
                  </a:cubicBezTo>
                  <a:cubicBezTo>
                    <a:pt x="2903661" y="1593973"/>
                    <a:pt x="2702649" y="1597915"/>
                    <a:pt x="2563605" y="1360927"/>
                  </a:cubicBezTo>
                  <a:cubicBezTo>
                    <a:pt x="2424561" y="1123939"/>
                    <a:pt x="2526545" y="566669"/>
                    <a:pt x="2130616" y="348260"/>
                  </a:cubicBezTo>
                  <a:cubicBezTo>
                    <a:pt x="1734687" y="129851"/>
                    <a:pt x="516295" y="-105433"/>
                    <a:pt x="188029" y="50474"/>
                  </a:cubicBezTo>
                  <a:cubicBezTo>
                    <a:pt x="-140237" y="206381"/>
                    <a:pt x="35332" y="1055493"/>
                    <a:pt x="161020" y="1283701"/>
                  </a:cubicBezTo>
                  <a:cubicBezTo>
                    <a:pt x="300885" y="1455202"/>
                    <a:pt x="942008" y="1275843"/>
                    <a:pt x="1239869" y="1370106"/>
                  </a:cubicBezTo>
                  <a:cubicBezTo>
                    <a:pt x="1537730" y="1464369"/>
                    <a:pt x="1783884" y="1676024"/>
                    <a:pt x="1948185" y="1849279"/>
                  </a:cubicBezTo>
                  <a:close/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617705" y="4165242"/>
              <a:ext cx="1232095" cy="715665"/>
            </a:xfrm>
            <a:prstGeom prst="ellipse">
              <a:avLst/>
            </a:prstGeom>
            <a:noFill/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7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5548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21:7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耶稣所爱的那门徒对彼得说：是主！那时西门彼得赤着身子，一听见是主，就束上一件外衣，跳在海里。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其余的门徒离岸不远，约有二百肘（古代以肘为尺，一肘约有今时尺半），就在小船上把那网鱼拉过来。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他们上了岸，就看见那里有炭火，上面有鱼，又有饼。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耶稣对他们说：把刚纔打的鱼拿几条来。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西门彼得就去（或作：上船），把网拉到岸上。那网满了大鱼，共一百五十叁条；鱼虽这样多，网却没有破。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耶稣说：你们来吃早饭。门徒中没有一个敢问他：你是谁？因为知道是主。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耶稣就来拿饼和鱼给他们。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耶稣从死里复活以后，向门徒显现，这是第叁次。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4257" y="1061300"/>
            <a:ext cx="412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承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认自己完全不懂爱，也不爱神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6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0931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他们吃完了早饭，耶稣对西门彼得说：约翰的儿子西门，你爱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agapao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我比这些更深么？彼得说：主阿，是的，你知道我爱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你。耶稣对他说：你餵养我的小羊。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耶稣第二次又对他说：约翰的儿子西门，你爱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agapao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我么？彼得说：主阿，是的，你知道我爱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你。耶稣说：你牧养我的羊。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第叁次对他说：约翰的儿子西门，你爱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我么？彼得因为耶稣第叁次对他说你爱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我么，就忧愁，对耶稣说：主阿，你是无所不知的；你知道我爱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你。耶稣说：你餵养我的羊。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12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承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认自己完全不懂爱，也不爱神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09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9395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有极多的人和耶稣同行。他转过来对他们说：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人到我这里来，若不爱我胜过爱（爱我胜过爱：原文是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）自己的父母、妻子、儿女、弟兄、姊妹，和自己的性命，就不能作我的门徒。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凡不背着自己十字架跟从我的，也不能作我的门徒</a:t>
            </a:r>
            <a:r>
              <a:rPr lang="zh-CN" alt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5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Luke 14:25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Now great multitudes went with Him. And He turned and said to them,14:26 “If anyone comes to Me and does not 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hate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his father and mother, wife and children, brothers and sisters, yes, and his own life also, he cannot be My disciple.14:27 “And whoever does not bear his cross and come after Me cannot be My disciple.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12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承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认自己完全不懂爱，也不爱神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36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9395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有极多的人和耶稣同行。他转过来对他们说：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人到我这里来，若不爱我胜过爱（爱我胜过爱：原文是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）自己的父母、妻子、儿女、弟兄、姊妹，和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自己的性命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，就不能作我的门徒。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凡不背着自己十字架跟从我的，也不能作我的门徒。</a:t>
            </a:r>
            <a:endParaRPr lang="en-US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Luke 14:25 Now great multitudes went with Him. And He turned and said to them,14:26 “If anyone comes to Me and does not 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hate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his father and mother, wife and children, brothers and sisters, 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yes, and his own life also,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 cannot be My disciple.14:27 “And whoever does not bear his cross and come after Me cannot be My disciple.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05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明白肉体经历难处并非神不爱我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05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63654" y="39539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</p:spTree>
    <p:extLst>
      <p:ext uri="{BB962C8B-B14F-4D97-AF65-F5344CB8AC3E}">
        <p14:creationId xmlns:p14="http://schemas.microsoft.com/office/powerpoint/2010/main" val="2767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05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明白肉体经历难处并非神不爱我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7170" name="Picture 2" descr="Beyond the Sunday School - A Bible Blog by Jacob Cherian: Hosea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49" y="1455085"/>
            <a:ext cx="26098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5548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何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她必追随所爱的，却追不上；她必寻找他们，却寻不见，便说：我要归回前夫，因我那时的光景比如今还好。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她不知道是我给她五榖、新酒，和油，又加增她的金银；她却以此供奉（或译：制造）巴力。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因此到了收割的日子，出酒的时候，我必将我的五榖新酒收回，也必将她应当遮体的羊毛和麻夺回来。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如今我必在她所爱的眼前显露她的丑态；必无人能救她脱离我的手。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我也必使她的宴乐、节期、月朔、安息日，并她的一切大会都止息了。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我也必毁坏她的葡萄树和无花果树，就是她说这是我所爱的给我为赏赐的。我必使这些树变为荒林，为田野的走兽所吃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05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明白肉体经历难处并非神不爱我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08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何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我必追讨她素日给诸巴力烧香的罪；那时她佩带耳环和别样妆饰，随从她所爱的，却忘记我。这是耶和华说的。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后来我必劝导她，领她到旷野，对她说安慰的话。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她从那里出来，我必赐她葡萄园，又赐她亚割谷作为指望的门。她必在那里应声（或译：歌唱），与幼年的日子一样，与从埃及地上来的时候相同。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耶和华说：那日你必称呼我伊施（就是我夫的意思），不再称呼我巴力（就是我主的意思）；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因为我必从我民的口中除掉诸巴力的名号，这名号不再题起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05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明白肉体经历难处并非神不爱我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615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0931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何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当那日，我必为我的民，与田野的走兽和空中的飞鸟，并地上的昆虫立约；又必在国中折断弓刀，止息争战，使他们安然躺卧。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我必聘你永远归我为妻，以仁义、公平、慈爱、怜悯聘你归我；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也以诚实聘你归我，你就必认识我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耶和华说：那日我必应允，我必应允天，天必应允地；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地必应允五榖、新酒，和油，这些必应允耶斯列民。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〔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耶斯列就是　神栽种的意思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〕2:23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我必将她种在这地。素不蒙怜悯的，我必怜悯；本非我民的，我必对他说：你是我的民；他必说：你是我的　神。</a:t>
            </a:r>
            <a:endParaRPr lang="zh-CN" altLang="en-US" sz="15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05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明白肉体经历难处并非神不爱我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0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199" y="0"/>
            <a:ext cx="9067801" cy="5595851"/>
            <a:chOff x="76199" y="0"/>
            <a:chExt cx="9067801" cy="5595851"/>
          </a:xfrm>
        </p:grpSpPr>
        <p:grpSp>
          <p:nvGrpSpPr>
            <p:cNvPr id="7" name="Group 6"/>
            <p:cNvGrpSpPr/>
            <p:nvPr/>
          </p:nvGrpSpPr>
          <p:grpSpPr>
            <a:xfrm>
              <a:off x="76199" y="0"/>
              <a:ext cx="6781801" cy="2894469"/>
              <a:chOff x="76199" y="0"/>
              <a:chExt cx="6781801" cy="28944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6199" y="647700"/>
                <a:ext cx="5181601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  <a:defRPr/>
                </a:pPr>
                <a:r>
                  <a:rPr lang="zh-CN" altLang="en-US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弗</a:t>
                </a:r>
                <a:r>
                  <a:rPr lang="en-US" altLang="zh-CN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3:13 </a:t>
                </a:r>
                <a:r>
                  <a:rPr lang="zh-CN" altLang="en-US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所以，我求你们不要因我为你们所受的患难丧胆，这原是你们的荣耀。</a:t>
                </a:r>
                <a:r>
                  <a:rPr lang="en-US" altLang="zh-CN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3:14 </a:t>
                </a:r>
                <a:r>
                  <a:rPr lang="zh-CN" altLang="en-US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因此，我在父面前屈膝，</a:t>
                </a:r>
                <a:r>
                  <a:rPr lang="en-US" altLang="zh-CN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3:15 </a:t>
                </a:r>
                <a:r>
                  <a:rPr lang="zh-CN" altLang="en-US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（天上地上的各家，都是从他得名。）</a:t>
                </a:r>
                <a:r>
                  <a:rPr lang="en-US" altLang="zh-CN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3:16 </a:t>
                </a:r>
                <a:r>
                  <a:rPr lang="zh-CN" altLang="en-US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求他按着他丰盛的荣耀，藉着他的灵，叫你们心里的力量刚强起来，</a:t>
                </a:r>
                <a:r>
                  <a:rPr lang="en-US" altLang="zh-CN" sz="175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3:17 </a:t>
                </a:r>
                <a:r>
                  <a:rPr lang="zh-CN" altLang="en-US" sz="1750" b="1" dirty="0">
                    <a:solidFill>
                      <a:srgbClr val="0070C0"/>
                    </a:solidFill>
                    <a:effectLst>
                      <a:glow rad="63500">
                        <a:schemeClr val="bg1"/>
                      </a:glo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使基督因你们的信，住在你们心里 </a:t>
                </a:r>
                <a:r>
                  <a:rPr lang="en-US" altLang="zh-CN" sz="1750" b="1" dirty="0">
                    <a:solidFill>
                      <a:srgbClr val="0070C0"/>
                    </a:solidFill>
                    <a:effectLst>
                      <a:glow rad="63500">
                        <a:schemeClr val="bg1"/>
                      </a:glo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(to be strengthened with might through His Spirit in the inner man, that Christ may dwell in your hearts through faith)</a:t>
                </a:r>
                <a:endParaRPr lang="en-US" altLang="zh-CN" sz="175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0"/>
                <a:ext cx="434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凭信进入人心的基督</a:t>
                </a:r>
              </a:p>
            </p:txBody>
          </p:sp>
        </p:grpSp>
        <p:pic>
          <p:nvPicPr>
            <p:cNvPr id="23" name="Picture 2" descr="Jesus Christ, Son Of God Knocking At The Door, A Symbol Of Christianity..  Royalty Free Cliparts, Vectors, And Stock Illustration. Image 91245844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0923" y1="37077" x2="70923" y2="37077"/>
                          <a14:foregroundMark x1="77231" y1="44615" x2="77231" y2="44615"/>
                          <a14:foregroundMark x1="75615" y1="40231" x2="75615" y2="40231"/>
                          <a14:foregroundMark x1="61231" y1="38692" x2="61231" y2="38692"/>
                          <a14:foregroundMark x1="57769" y1="45231" x2="57769" y2="45231"/>
                          <a14:foregroundMark x1="44615" y1="31462" x2="44615" y2="31462"/>
                          <a14:foregroundMark x1="24846" y1="36154" x2="24846" y2="36154"/>
                          <a14:foregroundMark x1="29231" y1="57154" x2="29231" y2="57154"/>
                          <a14:foregroundMark x1="27308" y1="21769" x2="27308" y2="21769"/>
                          <a14:foregroundMark x1="28000" y1="12923" x2="28000" y2="12923"/>
                          <a14:foregroundMark x1="15769" y1="17000" x2="15769" y2="17000"/>
                          <a14:foregroundMark x1="20462" y1="7000" x2="20462" y2="7000"/>
                          <a14:foregroundMark x1="78769" y1="14231" x2="78769" y2="14231"/>
                          <a14:foregroundMark x1="85385" y1="28615" x2="85385" y2="28615"/>
                          <a14:foregroundMark x1="46462" y1="85692" x2="46462" y2="85692"/>
                          <a14:foregroundMark x1="45846" y1="75385" x2="46154" y2="73462"/>
                          <a14:foregroundMark x1="46769" y1="65308" x2="46769" y2="65308"/>
                          <a14:foregroundMark x1="46769" y1="30538" x2="46769" y2="30538"/>
                          <a14:foregroundMark x1="28615" y1="39615" x2="28615" y2="39615"/>
                          <a14:foregroundMark x1="20462" y1="50308" x2="20462" y2="50308"/>
                          <a14:foregroundMark x1="61231" y1="68462" x2="61231" y2="68462"/>
                          <a14:foregroundMark x1="86923" y1="41846" x2="86923" y2="41846"/>
                          <a14:foregroundMark x1="73769" y1="12308" x2="72846" y2="12308"/>
                          <a14:foregroundMark x1="14769" y1="35846" x2="14769" y2="35846"/>
                          <a14:foregroundMark x1="13538" y1="44923" x2="13538" y2="44923"/>
                          <a14:foregroundMark x1="15077" y1="51846" x2="15077" y2="51846"/>
                          <a14:foregroundMark x1="49923" y1="94846" x2="49923" y2="94846"/>
                          <a14:foregroundMark x1="50538" y1="84769" x2="50538" y2="84769"/>
                          <a14:foregroundMark x1="51154" y1="60923" x2="51154" y2="60923"/>
                          <a14:foregroundMark x1="44615" y1="27077" x2="44615" y2="27077"/>
                          <a14:foregroundMark x1="45846" y1="18308" x2="45846" y2="18308"/>
                          <a14:foregroundMark x1="13231" y1="26769" x2="13231" y2="26769"/>
                          <a14:foregroundMark x1="34846" y1="14846" x2="34846" y2="14846"/>
                          <a14:foregroundMark x1="40538" y1="15769" x2="40538" y2="15769"/>
                          <a14:foregroundMark x1="79692" y1="22385" x2="79692" y2="22385"/>
                          <a14:foregroundMark x1="79385" y1="64385" x2="79385" y2="64385"/>
                          <a14:foregroundMark x1="73154" y1="56538" x2="73462" y2="55308"/>
                          <a14:foregroundMark x1="70923" y1="45923" x2="70923" y2="45923"/>
                          <a14:foregroundMark x1="65308" y1="75385" x2="65308" y2="75385"/>
                          <a14:foregroundMark x1="46462" y1="91385" x2="46462" y2="91385"/>
                          <a14:foregroundMark x1="46154" y1="61538" x2="46462" y2="58154"/>
                          <a14:foregroundMark x1="47077" y1="46538" x2="47077" y2="46538"/>
                          <a14:foregroundMark x1="45231" y1="40231" x2="45231" y2="40231"/>
                          <a14:foregroundMark x1="36769" y1="52462" x2="36769" y2="52462"/>
                          <a14:foregroundMark x1="24538" y1="46846" x2="24538" y2="46846"/>
                          <a14:foregroundMark x1="20154" y1="43385" x2="24231" y2="40846"/>
                          <a14:foregroundMark x1="38615" y1="23615" x2="38615" y2="23615"/>
                          <a14:foregroundMark x1="33615" y1="49000" x2="33615" y2="49000"/>
                          <a14:foregroundMark x1="36154" y1="71308" x2="36154" y2="71308"/>
                          <a14:foregroundMark x1="27000" y1="65308" x2="27000" y2="65308"/>
                          <a14:foregroundMark x1="41462" y1="85385" x2="41462" y2="85385"/>
                          <a14:foregroundMark x1="38000" y1="78538" x2="38000" y2="78538"/>
                          <a14:foregroundMark x1="35846" y1="75692" x2="35846" y2="75692"/>
                          <a14:foregroundMark x1="40538" y1="59385" x2="40538" y2="59385"/>
                          <a14:foregroundMark x1="38308" y1="54077" x2="38308" y2="54077"/>
                          <a14:foregroundMark x1="43308" y1="52769" x2="43308" y2="52769"/>
                          <a14:foregroundMark x1="49000" y1="45923" x2="49000" y2="44000"/>
                          <a14:foregroundMark x1="58077" y1="25846" x2="58077" y2="25846"/>
                          <a14:foregroundMark x1="62154" y1="28308" x2="62154" y2="28308"/>
                          <a14:foregroundMark x1="61538" y1="20769" x2="61538" y2="20769"/>
                          <a14:foregroundMark x1="65615" y1="69077" x2="65615" y2="69077"/>
                          <a14:foregroundMark x1="54615" y1="79154" x2="54615" y2="79154"/>
                          <a14:foregroundMark x1="54923" y1="71615" x2="54923" y2="71615"/>
                          <a14:foregroundMark x1="62462" y1="51538" x2="62462" y2="51538"/>
                          <a14:foregroundMark x1="67769" y1="52769" x2="67769" y2="52769"/>
                          <a14:foregroundMark x1="66308" y1="35846" x2="66308" y2="35846"/>
                          <a14:foregroundMark x1="29615" y1="30231" x2="29615" y2="30231"/>
                          <a14:foregroundMark x1="22077" y1="13923" x2="22077" y2="13923"/>
                          <a14:foregroundMark x1="12769" y1="32846" x2="12769" y2="32846"/>
                          <a14:foregroundMark x1="14462" y1="24615" x2="14462" y2="24615"/>
                          <a14:foregroundMark x1="13692" y1="42231" x2="13692" y2="42231"/>
                          <a14:foregroundMark x1="25462" y1="29846" x2="25462" y2="29846"/>
                          <a14:foregroundMark x1="17769" y1="21846" x2="17769" y2="21846"/>
                          <a14:foregroundMark x1="20077" y1="13000" x2="20077" y2="13000"/>
                          <a14:backgroundMark x1="21692" y1="92308" x2="22615" y2="92000"/>
                          <a14:backgroundMark x1="86308" y1="91385" x2="86308" y2="91385"/>
                          <a14:backgroundMark x1="48077" y1="6077" x2="48077" y2="6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868" y="3649842"/>
              <a:ext cx="1946009" cy="1946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5215738" y="646331"/>
              <a:ext cx="3928262" cy="2671771"/>
              <a:chOff x="5215738" y="646331"/>
              <a:chExt cx="3928262" cy="267177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56C833-F280-4A14-8033-CB04C5667627}"/>
                  </a:ext>
                </a:extLst>
              </p:cNvPr>
              <p:cNvSpPr txBox="1"/>
              <p:nvPr/>
            </p:nvSpPr>
            <p:spPr>
              <a:xfrm>
                <a:off x="5215738" y="1148277"/>
                <a:ext cx="3889762" cy="21698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zh-CN" altLang="en-US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约</a:t>
                </a:r>
                <a:r>
                  <a:rPr lang="en-US" altLang="zh-CN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14:21 </a:t>
                </a:r>
                <a:r>
                  <a:rPr lang="zh-CN" altLang="en-US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有了我的命令又遵守的，这人就是爱我的；爱我的必蒙我父爱他，我也要爱他，并且要向他显现。</a:t>
                </a:r>
                <a:r>
                  <a:rPr lang="en-US" altLang="zh-CN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14:22 </a:t>
                </a:r>
                <a:r>
                  <a:rPr lang="zh-CN" altLang="en-US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犹大（不是加略人犹大）问耶稣说：主阿，为甚么要向我们显现，不向世人显现呢？</a:t>
                </a:r>
                <a:r>
                  <a:rPr lang="en-US" altLang="zh-CN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14:23 </a:t>
                </a:r>
                <a:r>
                  <a:rPr lang="zh-CN" altLang="en-US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耶稣回答说：人若爱我，就必遵守我的道；我父也必爱他，并且我们要到他那里去，与他同住。</a:t>
                </a:r>
                <a:r>
                  <a:rPr lang="en-US" altLang="zh-CN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14:24 </a:t>
                </a:r>
                <a:r>
                  <a:rPr lang="zh-CN" altLang="en-US" sz="15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不爱我的人就不遵守我的道。你们所听见的道不是我的，乃是差我来之父的道。</a:t>
                </a:r>
                <a:endPara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66015" y="646331"/>
                <a:ext cx="3877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635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什么叫基督因信进入人心？</a:t>
                </a:r>
                <a:endPara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p:grpSp>
      </p:grp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 animBg="1"/>
      <p:bldP spid="24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0931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他们吃完了早饭，耶稣对西门彼得说：约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翰的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儿子西门，你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agapao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比这些更深么？彼得说：主阿，是的，你知道我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 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。耶稣对他说：你餵养我的小羊。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21:16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耶稣第二次又对他说：约翰的儿子西门，你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 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agapao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么？彼得说：主阿，是的，你知道我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。耶稣说：你牧养我的羊。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21:17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第叁次对他说：约翰的儿子西门，你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么？彼得因为耶稣第叁次对他说你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么，就忧愁，对耶稣说：主阿，你是无所不知的；你知道我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phileo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。耶稣说：你餵养我的羊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5689" y="1061300"/>
            <a:ext cx="3795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noProof="0" dirty="0" smtClean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承认神爱我们的方式才是真爱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477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你看父赐给我们是何等的慈爱，使我们得称为神的儿女；我们也真是他的儿女。世人所以不认识我们，是因未曾认识他。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亲爱的弟兄阿，我们现在是神的儿女，将来如何，还未显明；但我们知道，主若显现，我们必要象他、因为必得见他的真体。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凡向他有这指望的，就洁净自己，象他洁净一样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神差他独生子到世间来，使我们藉着他得生，神爱我们的心在此就显明了。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不是我们爱神，乃是神爱我们，差他的儿子为我们的罪作了挽回祭，这就是爱了。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亲爱的弟兄阿，神既是这样爱我们，我们也当彼此相爱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5689" y="1061300"/>
            <a:ext cx="3795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noProof="0" dirty="0" smtClean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承认神爱我们的方式才是真爱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主耶和华的灵在我身上；因为耶和华用膏膏我，叫我传好信息给谦卑的人（或译：传福音给贫穷的人），差遣我医好伤心的人，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报告被掳的得释放，被囚的出监牢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报告耶和华的恩年，和我们神报仇的日子；安慰一切悲哀的人，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赐华冠与锡安悲哀的人，代替灰尘；喜乐油代替悲哀；赞美衣代替忧伤之灵；使他们称为公义树，是耶和华所栽的，叫他得荣耀。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68" y="3649842"/>
            <a:ext cx="1946009" cy="19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2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6615" y="706322"/>
            <a:ext cx="381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渴望改变自己的内心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信仰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承认自己肉体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天然性情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的败坏</a:t>
            </a:r>
            <a:endParaRPr lang="en-US" altLang="zh-CN" b="1" dirty="0" smtClean="0">
              <a:effectLst>
                <a:glow rad="762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信称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义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的义认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与基督的灵认同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新人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督进一步认同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恩典信心的生活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4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督同工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5584" y="3734943"/>
            <a:ext cx="1809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10:37 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因为还有一点点时候，那要来的就来，并不迟延；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10:38 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只是义人必因信得生。</a:t>
            </a:r>
          </a:p>
        </p:txBody>
      </p:sp>
      <p:pic>
        <p:nvPicPr>
          <p:cNvPr id="30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68" y="3649842"/>
            <a:ext cx="1946009" cy="19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529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我们该如何预备自己？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308" y="3657401"/>
            <a:ext cx="3087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罗5:7 为义人死，是少有的；为仁人死、或者有敢做的。5:8 </a:t>
            </a:r>
            <a:r>
              <a:rPr lang="en-US" b="1" dirty="0" err="1">
                <a:solidFill>
                  <a:srgbClr val="FF0000"/>
                </a:solidFill>
              </a:rPr>
              <a:t>唯有基督在我们还作罪人的时候为我们死，神的爱就在此向我们显明了</a:t>
            </a:r>
            <a:r>
              <a:rPr lang="en-US" b="1" dirty="0">
                <a:solidFill>
                  <a:srgbClr val="FF0000"/>
                </a:solidFill>
              </a:rPr>
              <a:t>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6635" y="656050"/>
            <a:ext cx="5362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我们</a:t>
            </a:r>
            <a:r>
              <a:rPr lang="zh-CN" altLang="en-US" sz="3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下意识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对爱的理解</a:t>
            </a:r>
            <a:r>
              <a:rPr lang="en-US" altLang="zh-CN" sz="3000" b="1" dirty="0">
                <a:effectLst>
                  <a:glow rad="63500">
                    <a:prstClr val="white"/>
                  </a:glow>
                </a:effectLst>
              </a:rPr>
              <a:t>/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期待？</a:t>
            </a:r>
            <a:endParaRPr lang="en-US" altLang="zh-CN" sz="3000" b="1" dirty="0"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32" y="1220769"/>
            <a:ext cx="4966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7596" y="1220769"/>
            <a:ext cx="395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择了我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我觉得自己很</a:t>
            </a: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特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4" descr="浪漫的爱情唯美句子，对自己喜欢的人说温暖的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394"/>
            <a:ext cx="3503596" cy="21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3d small person thinking with a large question mark. 3d image. Isolated  white background - MarketingPlusOne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7" b="97802" l="9883" r="96399">
                        <a14:backgroundMark x1="13652" y1="12249" x2="13652" y2="12249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04" y="3416694"/>
            <a:ext cx="1469056" cy="1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跟着唐诗去旅游第10首|游子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47" y="3439045"/>
            <a:ext cx="4112311" cy="21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1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32" y="1220769"/>
            <a:ext cx="4966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7596" y="1220769"/>
            <a:ext cx="395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择了我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我觉得自己很</a:t>
            </a: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特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4" descr="浪漫的爱情唯美句子，对自己喜欢的人说温暖的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394"/>
            <a:ext cx="3503596" cy="21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3d small person thinking with a large question mark. 3d image. Isolated  white background - MarketingPlusOne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7" b="97802" l="9883" r="96399">
                        <a14:backgroundMark x1="13652" y1="12249" x2="13652" y2="12249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04" y="3416694"/>
            <a:ext cx="1469056" cy="1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跟着唐诗去旅游第10首|游子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47" y="3439045"/>
            <a:ext cx="4112311" cy="21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6635" y="656050"/>
            <a:ext cx="5362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我们</a:t>
            </a:r>
            <a:r>
              <a:rPr lang="zh-CN" altLang="en-US" sz="3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下意识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对爱的理解</a:t>
            </a:r>
            <a:r>
              <a:rPr lang="en-US" altLang="zh-CN" sz="3000" b="1" dirty="0">
                <a:effectLst>
                  <a:glow rad="63500">
                    <a:prstClr val="white"/>
                  </a:glow>
                </a:effectLst>
              </a:rPr>
              <a:t>/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期待？</a:t>
            </a:r>
            <a:endParaRPr lang="en-US" altLang="zh-CN" sz="3000" b="1" dirty="0"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6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32" y="1220769"/>
            <a:ext cx="4966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7596" y="1220769"/>
            <a:ext cx="395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择了我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我觉得自己很</a:t>
            </a: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特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22" name="Picture 2" descr="The Selfless Love of God – Hal Cha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" y="3238500"/>
            <a:ext cx="5003500" cy="21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7495"/>
          <a:stretch/>
        </p:blipFill>
        <p:spPr bwMode="auto">
          <a:xfrm>
            <a:off x="5354924" y="3066195"/>
            <a:ext cx="3352800" cy="253448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76635" y="656050"/>
            <a:ext cx="5362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我们</a:t>
            </a:r>
            <a:r>
              <a:rPr lang="zh-CN" altLang="en-US" sz="3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下意识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对爱的理解</a:t>
            </a:r>
            <a:r>
              <a:rPr lang="en-US" altLang="zh-CN" sz="3000" b="1" dirty="0">
                <a:effectLst>
                  <a:glow rad="63500">
                    <a:prstClr val="white"/>
                  </a:glow>
                </a:effectLst>
              </a:rPr>
              <a:t>/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期待？</a:t>
            </a:r>
            <a:endParaRPr lang="en-US" altLang="zh-CN" sz="3000" b="1" dirty="0"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991100"/>
            <a:ext cx="2743200" cy="54743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32" y="1220769"/>
            <a:ext cx="4966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7596" y="1220769"/>
            <a:ext cx="395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择了我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我觉得自己很</a:t>
            </a: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特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22" name="Picture 2" descr="The Selfless Love of God – Hal Cha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" y="3238500"/>
            <a:ext cx="5003500" cy="21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410200" y="3130886"/>
            <a:ext cx="3384655" cy="2400282"/>
            <a:chOff x="273793" y="3238500"/>
            <a:chExt cx="3384655" cy="2400282"/>
          </a:xfrm>
        </p:grpSpPr>
        <p:pic>
          <p:nvPicPr>
            <p:cNvPr id="32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5774412" y="4959686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6635" y="656050"/>
            <a:ext cx="5362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我们</a:t>
            </a:r>
            <a:r>
              <a:rPr lang="zh-CN" altLang="en-US" sz="3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下意识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对爱的理解</a:t>
            </a:r>
            <a:r>
              <a:rPr lang="en-US" altLang="zh-CN" sz="3000" b="1" dirty="0">
                <a:effectLst>
                  <a:glow rad="63500">
                    <a:prstClr val="white"/>
                  </a:glow>
                </a:effectLst>
              </a:rPr>
              <a:t>/</a:t>
            </a:r>
            <a:r>
              <a:rPr lang="zh-CN" altLang="en-US" sz="3000" b="1" dirty="0">
                <a:effectLst>
                  <a:glow rad="63500">
                    <a:prstClr val="white"/>
                  </a:glow>
                </a:effectLst>
              </a:rPr>
              <a:t>期待？</a:t>
            </a:r>
            <a:endParaRPr lang="en-US" altLang="zh-CN" sz="3000" b="1" dirty="0"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2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32" y="1220769"/>
            <a:ext cx="4966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7596" y="1220769"/>
            <a:ext cx="395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择了我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我觉得自己很</a:t>
            </a:r>
            <a:r>
              <a:rPr kumimoji="0" lang="zh-CN" altLang="en-US" sz="2400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特</a:t>
            </a:r>
            <a:r>
              <a:rPr kumimoji="0" lang="zh-CN" altLang="en-US" sz="2400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kumimoji="0" lang="en-US" altLang="zh-CN" sz="2400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22" name="Picture 2" descr="The Selfless Love of God – Hal Cha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" y="3238500"/>
            <a:ext cx="5003500" cy="21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16" y="3159761"/>
            <a:ext cx="1265723" cy="12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554392" y="4102319"/>
            <a:ext cx="13786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303" y="4492149"/>
            <a:ext cx="99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属肉体</a:t>
            </a:r>
            <a:r>
              <a:rPr lang="zh-CN" altLang="en-US" sz="16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的价值观</a:t>
            </a:r>
            <a:endParaRPr lang="en-US" sz="16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76" y="3128346"/>
            <a:ext cx="1932126" cy="2457614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390064" y="3845813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943600" y="4991100"/>
            <a:ext cx="1295400" cy="54743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76635" y="656050"/>
            <a:ext cx="5362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我们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下意识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对爱的理解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/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期待？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51" grpId="0" animBg="1"/>
      <p:bldP spid="51" grpId="1" animBg="1"/>
      <p:bldP spid="52" grpId="0" animBg="1"/>
      <p:bldP spid="52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29383</TotalTime>
  <Words>6096</Words>
  <Application>Microsoft Office PowerPoint</Application>
  <PresentationFormat>On-screen Show (16:10)</PresentationFormat>
  <Paragraphs>262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1765</cp:revision>
  <dcterms:created xsi:type="dcterms:W3CDTF">2011-09-04T18:01:24Z</dcterms:created>
  <dcterms:modified xsi:type="dcterms:W3CDTF">2020-11-01T14:15:15Z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