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9"/>
  </p:notesMasterIdLst>
  <p:sldIdLst>
    <p:sldId id="256" r:id="rId5"/>
    <p:sldId id="698" r:id="rId6"/>
    <p:sldId id="703" r:id="rId7"/>
    <p:sldId id="704" r:id="rId8"/>
    <p:sldId id="705" r:id="rId9"/>
    <p:sldId id="711" r:id="rId10"/>
    <p:sldId id="713" r:id="rId11"/>
    <p:sldId id="708" r:id="rId12"/>
    <p:sldId id="716" r:id="rId13"/>
    <p:sldId id="719" r:id="rId14"/>
    <p:sldId id="739" r:id="rId15"/>
    <p:sldId id="733" r:id="rId16"/>
    <p:sldId id="734" r:id="rId17"/>
    <p:sldId id="735" r:id="rId18"/>
    <p:sldId id="740" r:id="rId19"/>
    <p:sldId id="741" r:id="rId20"/>
    <p:sldId id="729" r:id="rId21"/>
    <p:sldId id="731" r:id="rId22"/>
    <p:sldId id="730" r:id="rId23"/>
    <p:sldId id="736" r:id="rId24"/>
    <p:sldId id="722" r:id="rId25"/>
    <p:sldId id="737" r:id="rId26"/>
    <p:sldId id="727" r:id="rId27"/>
    <p:sldId id="732" r:id="rId2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9CFC3"/>
    <a:srgbClr val="00FFFF"/>
    <a:srgbClr val="0000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B27A4-00F7-1653-DBB9-72F044DC49A5}" v="8" dt="2020-09-19T21:15:35.124"/>
    <p1510:client id="{997D0AD5-B928-3382-439C-08E53D490FC6}" v="14" dt="2020-09-19T20:32:03.449"/>
    <p1510:client id="{E32BA44F-AC82-9EF9-1C02-98F64F364A4B}" v="68" dt="2020-09-19T21:11:22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9" autoAdjust="0"/>
    <p:restoredTop sz="94471" autoAdjust="0"/>
  </p:normalViewPr>
  <p:slideViewPr>
    <p:cSldViewPr>
      <p:cViewPr>
        <p:scale>
          <a:sx n="66" d="100"/>
          <a:sy n="66" d="100"/>
        </p:scale>
        <p:origin x="52" y="42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o, Yan [CHEM]" userId="S::zhaoy@iastate.edu::47b33ac6-11ca-41e5-a097-be0101263cdd" providerId="AD" clId="Web-{487B27A4-00F7-1653-DBB9-72F044DC49A5}"/>
    <pc:docChg chg="delSld modSld">
      <pc:chgData name="Zhao, Yan [CHEM]" userId="S::zhaoy@iastate.edu::47b33ac6-11ca-41e5-a097-be0101263cdd" providerId="AD" clId="Web-{487B27A4-00F7-1653-DBB9-72F044DC49A5}" dt="2020-09-19T21:15:35.124" v="7"/>
      <pc:docMkLst>
        <pc:docMk/>
      </pc:docMkLst>
      <pc:sldChg chg="del">
        <pc:chgData name="Zhao, Yan [CHEM]" userId="S::zhaoy@iastate.edu::47b33ac6-11ca-41e5-a097-be0101263cdd" providerId="AD" clId="Web-{487B27A4-00F7-1653-DBB9-72F044DC49A5}" dt="2020-09-19T21:14:31.906" v="4"/>
        <pc:sldMkLst>
          <pc:docMk/>
          <pc:sldMk cId="1028341141" sldId="672"/>
        </pc:sldMkLst>
      </pc:sldChg>
      <pc:sldChg chg="del">
        <pc:chgData name="Zhao, Yan [CHEM]" userId="S::zhaoy@iastate.edu::47b33ac6-11ca-41e5-a097-be0101263cdd" providerId="AD" clId="Web-{487B27A4-00F7-1653-DBB9-72F044DC49A5}" dt="2020-09-19T21:14:30.062" v="3"/>
        <pc:sldMkLst>
          <pc:docMk/>
          <pc:sldMk cId="988214448" sldId="673"/>
        </pc:sldMkLst>
      </pc:sldChg>
      <pc:sldChg chg="del">
        <pc:chgData name="Zhao, Yan [CHEM]" userId="S::zhaoy@iastate.edu::47b33ac6-11ca-41e5-a097-be0101263cdd" providerId="AD" clId="Web-{487B27A4-00F7-1653-DBB9-72F044DC49A5}" dt="2020-09-19T21:13:53.203" v="0"/>
        <pc:sldMkLst>
          <pc:docMk/>
          <pc:sldMk cId="3860098387" sldId="677"/>
        </pc:sldMkLst>
      </pc:sldChg>
      <pc:sldChg chg="addSp delSp modSp delAnim">
        <pc:chgData name="Zhao, Yan [CHEM]" userId="S::zhaoy@iastate.edu::47b33ac6-11ca-41e5-a097-be0101263cdd" providerId="AD" clId="Web-{487B27A4-00F7-1653-DBB9-72F044DC49A5}" dt="2020-09-19T21:15:35.124" v="7"/>
        <pc:sldMkLst>
          <pc:docMk/>
          <pc:sldMk cId="112366164" sldId="678"/>
        </pc:sldMkLst>
        <pc:spChg chg="del mod">
          <ac:chgData name="Zhao, Yan [CHEM]" userId="S::zhaoy@iastate.edu::47b33ac6-11ca-41e5-a097-be0101263cdd" providerId="AD" clId="Web-{487B27A4-00F7-1653-DBB9-72F044DC49A5}" dt="2020-09-19T21:15:35.124" v="7"/>
          <ac:spMkLst>
            <pc:docMk/>
            <pc:sldMk cId="112366164" sldId="678"/>
            <ac:spMk id="2" creationId="{00000000-0000-0000-0000-000000000000}"/>
          </ac:spMkLst>
        </pc:spChg>
        <pc:spChg chg="add">
          <ac:chgData name="Zhao, Yan [CHEM]" userId="S::zhaoy@iastate.edu::47b33ac6-11ca-41e5-a097-be0101263cdd" providerId="AD" clId="Web-{487B27A4-00F7-1653-DBB9-72F044DC49A5}" dt="2020-09-19T21:14:21.984" v="2"/>
          <ac:spMkLst>
            <pc:docMk/>
            <pc:sldMk cId="112366164" sldId="678"/>
            <ac:spMk id="4" creationId="{8056C833-F280-4A14-8033-CB04C5667627}"/>
          </ac:spMkLst>
        </pc:spChg>
        <pc:spChg chg="del">
          <ac:chgData name="Zhao, Yan [CHEM]" userId="S::zhaoy@iastate.edu::47b33ac6-11ca-41e5-a097-be0101263cdd" providerId="AD" clId="Web-{487B27A4-00F7-1653-DBB9-72F044DC49A5}" dt="2020-09-19T21:14:21.406" v="1"/>
          <ac:spMkLst>
            <pc:docMk/>
            <pc:sldMk cId="112366164" sldId="678"/>
            <ac:spMk id="10" creationId="{1EBF4CA6-485A-4B67-B146-AEC9C7D71BE7}"/>
          </ac:spMkLst>
        </pc:spChg>
      </pc:sldChg>
    </pc:docChg>
  </pc:docChgLst>
  <pc:docChgLst>
    <pc:chgData name="Zhao, Yan [CHEM]" userId="S::zhaoy@iastate.edu::47b33ac6-11ca-41e5-a097-be0101263cdd" providerId="AD" clId="Web-{997D0AD5-B928-3382-439C-08E53D490FC6}"/>
    <pc:docChg chg="delSld modSld">
      <pc:chgData name="Zhao, Yan [CHEM]" userId="S::zhaoy@iastate.edu::47b33ac6-11ca-41e5-a097-be0101263cdd" providerId="AD" clId="Web-{997D0AD5-B928-3382-439C-08E53D490FC6}" dt="2020-09-19T20:32:03.449" v="13"/>
      <pc:docMkLst>
        <pc:docMk/>
      </pc:docMkLst>
      <pc:sldChg chg="del">
        <pc:chgData name="Zhao, Yan [CHEM]" userId="S::zhaoy@iastate.edu::47b33ac6-11ca-41e5-a097-be0101263cdd" providerId="AD" clId="Web-{997D0AD5-B928-3382-439C-08E53D490FC6}" dt="2020-09-19T20:31:15.558" v="0"/>
        <pc:sldMkLst>
          <pc:docMk/>
          <pc:sldMk cId="171544684" sldId="652"/>
        </pc:sldMkLst>
      </pc:sldChg>
      <pc:sldChg chg="modSp">
        <pc:chgData name="Zhao, Yan [CHEM]" userId="S::zhaoy@iastate.edu::47b33ac6-11ca-41e5-a097-be0101263cdd" providerId="AD" clId="Web-{997D0AD5-B928-3382-439C-08E53D490FC6}" dt="2020-09-19T20:31:47.996" v="7" actId="20577"/>
        <pc:sldMkLst>
          <pc:docMk/>
          <pc:sldMk cId="1949949762" sldId="654"/>
        </pc:sldMkLst>
        <pc:spChg chg="mod">
          <ac:chgData name="Zhao, Yan [CHEM]" userId="S::zhaoy@iastate.edu::47b33ac6-11ca-41e5-a097-be0101263cdd" providerId="AD" clId="Web-{997D0AD5-B928-3382-439C-08E53D490FC6}" dt="2020-09-19T20:31:47.996" v="7" actId="20577"/>
          <ac:spMkLst>
            <pc:docMk/>
            <pc:sldMk cId="1949949762" sldId="654"/>
            <ac:spMk id="10" creationId="{00000000-0000-0000-0000-000000000000}"/>
          </ac:spMkLst>
        </pc:spChg>
      </pc:sldChg>
      <pc:sldChg chg="modSp">
        <pc:chgData name="Zhao, Yan [CHEM]" userId="S::zhaoy@iastate.edu::47b33ac6-11ca-41e5-a097-be0101263cdd" providerId="AD" clId="Web-{997D0AD5-B928-3382-439C-08E53D490FC6}" dt="2020-09-19T20:31:59.183" v="11" actId="20577"/>
        <pc:sldMkLst>
          <pc:docMk/>
          <pc:sldMk cId="4926713" sldId="658"/>
        </pc:sldMkLst>
        <pc:spChg chg="mod">
          <ac:chgData name="Zhao, Yan [CHEM]" userId="S::zhaoy@iastate.edu::47b33ac6-11ca-41e5-a097-be0101263cdd" providerId="AD" clId="Web-{997D0AD5-B928-3382-439C-08E53D490FC6}" dt="2020-09-19T20:31:59.183" v="11" actId="20577"/>
          <ac:spMkLst>
            <pc:docMk/>
            <pc:sldMk cId="4926713" sldId="658"/>
            <ac:spMk id="24" creationId="{00000000-0000-0000-0000-000000000000}"/>
          </ac:spMkLst>
        </pc:spChg>
      </pc:sldChg>
      <pc:sldChg chg="del">
        <pc:chgData name="Zhao, Yan [CHEM]" userId="S::zhaoy@iastate.edu::47b33ac6-11ca-41e5-a097-be0101263cdd" providerId="AD" clId="Web-{997D0AD5-B928-3382-439C-08E53D490FC6}" dt="2020-09-19T20:32:03.449" v="13"/>
        <pc:sldMkLst>
          <pc:docMk/>
          <pc:sldMk cId="1281837531" sldId="660"/>
        </pc:sldMkLst>
      </pc:sldChg>
      <pc:sldChg chg="del">
        <pc:chgData name="Zhao, Yan [CHEM]" userId="S::zhaoy@iastate.edu::47b33ac6-11ca-41e5-a097-be0101263cdd" providerId="AD" clId="Web-{997D0AD5-B928-3382-439C-08E53D490FC6}" dt="2020-09-19T20:31:18.855" v="1"/>
        <pc:sldMkLst>
          <pc:docMk/>
          <pc:sldMk cId="1156046245" sldId="662"/>
        </pc:sldMkLst>
      </pc:sldChg>
      <pc:sldChg chg="del">
        <pc:chgData name="Zhao, Yan [CHEM]" userId="S::zhaoy@iastate.edu::47b33ac6-11ca-41e5-a097-be0101263cdd" providerId="AD" clId="Web-{997D0AD5-B928-3382-439C-08E53D490FC6}" dt="2020-09-19T20:31:20.558" v="2"/>
        <pc:sldMkLst>
          <pc:docMk/>
          <pc:sldMk cId="4241229604" sldId="663"/>
        </pc:sldMkLst>
      </pc:sldChg>
    </pc:docChg>
  </pc:docChgLst>
  <pc:docChgLst>
    <pc:chgData name="Yan Zhao" userId="47426263_tp_dropbox" providerId="OAuth2" clId="{807487EC-3CFB-8E4A-A477-B7F5CC5C50E1}"/>
    <pc:docChg chg="modSld">
      <pc:chgData name="Yan Zhao" userId="47426263_tp_dropbox" providerId="OAuth2" clId="{807487EC-3CFB-8E4A-A477-B7F5CC5C50E1}" dt="2020-09-06T17:18:00.436" v="0" actId="1076"/>
      <pc:docMkLst>
        <pc:docMk/>
      </pc:docMkLst>
      <pc:sldChg chg="modSp">
        <pc:chgData name="Yan Zhao" userId="47426263_tp_dropbox" providerId="OAuth2" clId="{807487EC-3CFB-8E4A-A477-B7F5CC5C50E1}" dt="2020-09-06T17:18:00.436" v="0" actId="1076"/>
        <pc:sldMkLst>
          <pc:docMk/>
          <pc:sldMk cId="990612125" sldId="614"/>
        </pc:sldMkLst>
        <pc:grpChg chg="mod">
          <ac:chgData name="Yan Zhao" userId="47426263_tp_dropbox" providerId="OAuth2" clId="{807487EC-3CFB-8E4A-A477-B7F5CC5C50E1}" dt="2020-09-06T17:18:00.436" v="0" actId="1076"/>
          <ac:grpSpMkLst>
            <pc:docMk/>
            <pc:sldMk cId="990612125" sldId="614"/>
            <ac:grpSpMk id="26" creationId="{00000000-0000-0000-0000-000000000000}"/>
          </ac:grpSpMkLst>
        </pc:grpChg>
      </pc:sldChg>
    </pc:docChg>
  </pc:docChgLst>
  <pc:docChgLst>
    <pc:chgData name="Zhao, Yan [CHEM]" userId="S::zhaoy@iastate.edu::47b33ac6-11ca-41e5-a097-be0101263cdd" providerId="AD" clId="Web-{E32BA44F-AC82-9EF9-1C02-98F64F364A4B}"/>
    <pc:docChg chg="addSld delSld modSld">
      <pc:chgData name="Zhao, Yan [CHEM]" userId="S::zhaoy@iastate.edu::47b33ac6-11ca-41e5-a097-be0101263cdd" providerId="AD" clId="Web-{E32BA44F-AC82-9EF9-1C02-98F64F364A4B}" dt="2020-09-19T21:11:22.677" v="67"/>
      <pc:docMkLst>
        <pc:docMk/>
      </pc:docMkLst>
      <pc:sldChg chg="del">
        <pc:chgData name="Zhao, Yan [CHEM]" userId="S::zhaoy@iastate.edu::47b33ac6-11ca-41e5-a097-be0101263cdd" providerId="AD" clId="Web-{E32BA44F-AC82-9EF9-1C02-98F64F364A4B}" dt="2020-09-19T21:06:07.382" v="0"/>
        <pc:sldMkLst>
          <pc:docMk/>
          <pc:sldMk cId="638864694" sldId="669"/>
        </pc:sldMkLst>
      </pc:sldChg>
      <pc:sldChg chg="del">
        <pc:chgData name="Zhao, Yan [CHEM]" userId="S::zhaoy@iastate.edu::47b33ac6-11ca-41e5-a097-be0101263cdd" providerId="AD" clId="Web-{E32BA44F-AC82-9EF9-1C02-98F64F364A4B}" dt="2020-09-19T21:06:09.585" v="1"/>
        <pc:sldMkLst>
          <pc:docMk/>
          <pc:sldMk cId="1562453625" sldId="670"/>
        </pc:sldMkLst>
      </pc:sldChg>
      <pc:sldChg chg="addSp delSp modSp addAnim delAnim">
        <pc:chgData name="Zhao, Yan [CHEM]" userId="S::zhaoy@iastate.edu::47b33ac6-11ca-41e5-a097-be0101263cdd" providerId="AD" clId="Web-{E32BA44F-AC82-9EF9-1C02-98F64F364A4B}" dt="2020-09-19T21:11:05.818" v="64"/>
        <pc:sldMkLst>
          <pc:docMk/>
          <pc:sldMk cId="2680440600" sldId="671"/>
        </pc:sldMkLst>
        <pc:spChg chg="add mod">
          <ac:chgData name="Zhao, Yan [CHEM]" userId="S::zhaoy@iastate.edu::47b33ac6-11ca-41e5-a097-be0101263cdd" providerId="AD" clId="Web-{E32BA44F-AC82-9EF9-1C02-98F64F364A4B}" dt="2020-09-19T21:09:03.693" v="34" actId="14100"/>
          <ac:spMkLst>
            <pc:docMk/>
            <pc:sldMk cId="2680440600" sldId="671"/>
            <ac:spMk id="8" creationId="{D169083B-F559-4967-9338-B50EA9EADB3A}"/>
          </ac:spMkLst>
        </pc:spChg>
        <pc:spChg chg="add mod">
          <ac:chgData name="Zhao, Yan [CHEM]" userId="S::zhaoy@iastate.edu::47b33ac6-11ca-41e5-a097-be0101263cdd" providerId="AD" clId="Web-{E32BA44F-AC82-9EF9-1C02-98F64F364A4B}" dt="2020-09-19T21:09:15.318" v="35" actId="14100"/>
          <ac:spMkLst>
            <pc:docMk/>
            <pc:sldMk cId="2680440600" sldId="671"/>
            <ac:spMk id="9" creationId="{DA3D7F30-38E8-4FEA-AB6E-B0436A8E06B8}"/>
          </ac:spMkLst>
        </pc:spChg>
        <pc:spChg chg="add">
          <ac:chgData name="Zhao, Yan [CHEM]" userId="S::zhaoy@iastate.edu::47b33ac6-11ca-41e5-a097-be0101263cdd" providerId="AD" clId="Web-{E32BA44F-AC82-9EF9-1C02-98F64F364A4B}" dt="2020-09-19T21:11:05.818" v="64"/>
          <ac:spMkLst>
            <pc:docMk/>
            <pc:sldMk cId="2680440600" sldId="671"/>
            <ac:spMk id="10" creationId="{1EBF4CA6-485A-4B67-B146-AEC9C7D71BE7}"/>
          </ac:spMkLst>
        </pc:spChg>
        <pc:spChg chg="del">
          <ac:chgData name="Zhao, Yan [CHEM]" userId="S::zhaoy@iastate.edu::47b33ac6-11ca-41e5-a097-be0101263cdd" providerId="AD" clId="Web-{E32BA44F-AC82-9EF9-1C02-98F64F364A4B}" dt="2020-09-19T21:06:36.506" v="2"/>
          <ac:spMkLst>
            <pc:docMk/>
            <pc:sldMk cId="2680440600" sldId="671"/>
            <ac:spMk id="13" creationId="{00000000-0000-0000-0000-000000000000}"/>
          </ac:spMkLst>
        </pc:spChg>
        <pc:spChg chg="del mod">
          <ac:chgData name="Zhao, Yan [CHEM]" userId="S::zhaoy@iastate.edu::47b33ac6-11ca-41e5-a097-be0101263cdd" providerId="AD" clId="Web-{E32BA44F-AC82-9EF9-1C02-98F64F364A4B}" dt="2020-09-19T21:07:49.475" v="13"/>
          <ac:spMkLst>
            <pc:docMk/>
            <pc:sldMk cId="2680440600" sldId="671"/>
            <ac:spMk id="19" creationId="{00000000-0000-0000-0000-000000000000}"/>
          </ac:spMkLst>
        </pc:spChg>
        <pc:picChg chg="mod">
          <ac:chgData name="Zhao, Yan [CHEM]" userId="S::zhaoy@iastate.edu::47b33ac6-11ca-41e5-a097-be0101263cdd" providerId="AD" clId="Web-{E32BA44F-AC82-9EF9-1C02-98F64F364A4B}" dt="2020-09-19T21:10:35.412" v="56" actId="1076"/>
          <ac:picMkLst>
            <pc:docMk/>
            <pc:sldMk cId="2680440600" sldId="671"/>
            <ac:picMk id="3" creationId="{00000000-0000-0000-0000-000000000000}"/>
          </ac:picMkLst>
        </pc:picChg>
        <pc:picChg chg="add del">
          <ac:chgData name="Zhao, Yan [CHEM]" userId="S::zhaoy@iastate.edu::47b33ac6-11ca-41e5-a097-be0101263cdd" providerId="AD" clId="Web-{E32BA44F-AC82-9EF9-1C02-98F64F364A4B}" dt="2020-09-19T21:09:50.927" v="36"/>
          <ac:picMkLst>
            <pc:docMk/>
            <pc:sldMk cId="2680440600" sldId="671"/>
            <ac:picMk id="4" creationId="{CF4E34C0-9702-4388-B58A-58843BD9BAD2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32.818" v="55" actId="1076"/>
          <ac:picMkLst>
            <pc:docMk/>
            <pc:sldMk cId="2680440600" sldId="671"/>
            <ac:picMk id="5" creationId="{B2F033D6-EB76-4117-AF73-819765C86101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45.896" v="61" actId="14100"/>
          <ac:picMkLst>
            <pc:docMk/>
            <pc:sldMk cId="2680440600" sldId="671"/>
            <ac:picMk id="6" creationId="{090A573E-CCBE-4AE9-A144-AA7C3018CE2A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57.037" v="63" actId="1076"/>
          <ac:picMkLst>
            <pc:docMk/>
            <pc:sldMk cId="2680440600" sldId="671"/>
            <ac:picMk id="7" creationId="{182E6B49-592B-4C25-ABC0-D3200C2A5C53}"/>
          </ac:picMkLst>
        </pc:picChg>
      </pc:sldChg>
      <pc:sldChg chg="addSp delSp delAnim">
        <pc:chgData name="Zhao, Yan [CHEM]" userId="S::zhaoy@iastate.edu::47b33ac6-11ca-41e5-a097-be0101263cdd" providerId="AD" clId="Web-{E32BA44F-AC82-9EF9-1C02-98F64F364A4B}" dt="2020-09-19T21:11:22.677" v="67"/>
        <pc:sldMkLst>
          <pc:docMk/>
          <pc:sldMk cId="988214448" sldId="673"/>
        </pc:sldMkLst>
        <pc:spChg chg="add">
          <ac:chgData name="Zhao, Yan [CHEM]" userId="S::zhaoy@iastate.edu::47b33ac6-11ca-41e5-a097-be0101263cdd" providerId="AD" clId="Web-{E32BA44F-AC82-9EF9-1C02-98F64F364A4B}" dt="2020-09-19T21:11:22.677" v="67"/>
          <ac:spMkLst>
            <pc:docMk/>
            <pc:sldMk cId="988214448" sldId="673"/>
            <ac:spMk id="3" creationId="{B1F0BFC6-A446-4F11-8805-B507D23B16FB}"/>
          </ac:spMkLst>
        </pc:spChg>
        <pc:spChg chg="del">
          <ac:chgData name="Zhao, Yan [CHEM]" userId="S::zhaoy@iastate.edu::47b33ac6-11ca-41e5-a097-be0101263cdd" providerId="AD" clId="Web-{E32BA44F-AC82-9EF9-1C02-98F64F364A4B}" dt="2020-09-19T21:11:22.099" v="66"/>
          <ac:spMkLst>
            <pc:docMk/>
            <pc:sldMk cId="988214448" sldId="673"/>
            <ac:spMk id="13" creationId="{00000000-0000-0000-0000-000000000000}"/>
          </ac:spMkLst>
        </pc:spChg>
      </pc:sldChg>
      <pc:sldChg chg="del">
        <pc:chgData name="Zhao, Yan [CHEM]" userId="S::zhaoy@iastate.edu::47b33ac6-11ca-41e5-a097-be0101263cdd" providerId="AD" clId="Web-{E32BA44F-AC82-9EF9-1C02-98F64F364A4B}" dt="2020-09-19T21:07:15.100" v="10"/>
        <pc:sldMkLst>
          <pc:docMk/>
          <pc:sldMk cId="1421257576" sldId="674"/>
        </pc:sldMkLst>
      </pc:sldChg>
      <pc:sldChg chg="del">
        <pc:chgData name="Zhao, Yan [CHEM]" userId="S::zhaoy@iastate.edu::47b33ac6-11ca-41e5-a097-be0101263cdd" providerId="AD" clId="Web-{E32BA44F-AC82-9EF9-1C02-98F64F364A4B}" dt="2020-09-19T21:08:15.365" v="20"/>
        <pc:sldMkLst>
          <pc:docMk/>
          <pc:sldMk cId="1195320457" sldId="675"/>
        </pc:sldMkLst>
      </pc:sldChg>
      <pc:sldChg chg="del">
        <pc:chgData name="Zhao, Yan [CHEM]" userId="S::zhaoy@iastate.edu::47b33ac6-11ca-41e5-a097-be0101263cdd" providerId="AD" clId="Web-{E32BA44F-AC82-9EF9-1C02-98F64F364A4B}" dt="2020-09-19T21:08:06.600" v="19"/>
        <pc:sldMkLst>
          <pc:docMk/>
          <pc:sldMk cId="3384080933" sldId="676"/>
        </pc:sldMkLst>
      </pc:sldChg>
      <pc:sldChg chg="add replId">
        <pc:chgData name="Zhao, Yan [CHEM]" userId="S::zhaoy@iastate.edu::47b33ac6-11ca-41e5-a097-be0101263cdd" providerId="AD" clId="Web-{E32BA44F-AC82-9EF9-1C02-98F64F364A4B}" dt="2020-09-19T21:11:10.427" v="65"/>
        <pc:sldMkLst>
          <pc:docMk/>
          <pc:sldMk cId="112366164" sldId="6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41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1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47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96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786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24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173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53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366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272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11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854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012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035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795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47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8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51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76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08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417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8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29</a:t>
            </a:r>
            <a:r>
              <a:rPr kumimoji="0" lang="zh-CN" altLang="en-US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66015" y="64633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什么叫基督因信进入人心？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169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有了我的命令又遵守的，这人就是爱我的；爱我的必蒙我父爱他，我也要爱他，并且要向他显现。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犹大（不是加略人犹大）问耶稣说：主阿，为甚么要向我们显现，不向世人显现呢？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耶稣回答说：人若爱我，就必遵守我的道；我父也必爱他，并且我们要到他那里去，与他同住。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不爱我的人就不遵守我的道。你们所听见的道不是我的，乃是差我来之父的道。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2" descr="Jesus Christ, Son Of God Knocking At The Door, A Symbol Of Christianity..  Royalty Free Cliparts, Vectors, And Stock Illustration. Image 91245844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923" y1="37077" x2="70923" y2="37077"/>
                        <a14:foregroundMark x1="77231" y1="44615" x2="77231" y2="44615"/>
                        <a14:foregroundMark x1="75615" y1="40231" x2="75615" y2="40231"/>
                        <a14:foregroundMark x1="61231" y1="38692" x2="61231" y2="38692"/>
                        <a14:foregroundMark x1="57769" y1="45231" x2="57769" y2="45231"/>
                        <a14:foregroundMark x1="44615" y1="31462" x2="44615" y2="31462"/>
                        <a14:foregroundMark x1="24846" y1="36154" x2="24846" y2="36154"/>
                        <a14:foregroundMark x1="29231" y1="57154" x2="29231" y2="57154"/>
                        <a14:foregroundMark x1="27308" y1="21769" x2="27308" y2="21769"/>
                        <a14:foregroundMark x1="28000" y1="12923" x2="28000" y2="12923"/>
                        <a14:foregroundMark x1="15769" y1="17000" x2="15769" y2="17000"/>
                        <a14:foregroundMark x1="20462" y1="7000" x2="20462" y2="7000"/>
                        <a14:foregroundMark x1="78769" y1="14231" x2="78769" y2="14231"/>
                        <a14:foregroundMark x1="85385" y1="28615" x2="85385" y2="28615"/>
                        <a14:foregroundMark x1="46462" y1="85692" x2="46462" y2="85692"/>
                        <a14:foregroundMark x1="45846" y1="75385" x2="46154" y2="73462"/>
                        <a14:foregroundMark x1="46769" y1="65308" x2="46769" y2="65308"/>
                        <a14:foregroundMark x1="46769" y1="30538" x2="46769" y2="30538"/>
                        <a14:foregroundMark x1="28615" y1="39615" x2="28615" y2="39615"/>
                        <a14:foregroundMark x1="20462" y1="50308" x2="20462" y2="50308"/>
                        <a14:foregroundMark x1="61231" y1="68462" x2="61231" y2="68462"/>
                        <a14:foregroundMark x1="86923" y1="41846" x2="86923" y2="41846"/>
                        <a14:foregroundMark x1="73769" y1="12308" x2="72846" y2="12308"/>
                        <a14:foregroundMark x1="14769" y1="35846" x2="14769" y2="35846"/>
                        <a14:foregroundMark x1="13538" y1="44923" x2="13538" y2="44923"/>
                        <a14:foregroundMark x1="15077" y1="51846" x2="15077" y2="51846"/>
                        <a14:foregroundMark x1="49923" y1="94846" x2="49923" y2="94846"/>
                        <a14:foregroundMark x1="50538" y1="84769" x2="50538" y2="84769"/>
                        <a14:foregroundMark x1="51154" y1="60923" x2="51154" y2="60923"/>
                        <a14:foregroundMark x1="44615" y1="27077" x2="44615" y2="27077"/>
                        <a14:foregroundMark x1="45846" y1="18308" x2="45846" y2="18308"/>
                        <a14:foregroundMark x1="13231" y1="26769" x2="13231" y2="26769"/>
                        <a14:foregroundMark x1="34846" y1="14846" x2="34846" y2="14846"/>
                        <a14:foregroundMark x1="40538" y1="15769" x2="40538" y2="15769"/>
                        <a14:foregroundMark x1="79692" y1="22385" x2="79692" y2="22385"/>
                        <a14:foregroundMark x1="79385" y1="64385" x2="79385" y2="64385"/>
                        <a14:foregroundMark x1="73154" y1="56538" x2="73462" y2="55308"/>
                        <a14:foregroundMark x1="70923" y1="45923" x2="70923" y2="45923"/>
                        <a14:foregroundMark x1="65308" y1="75385" x2="65308" y2="75385"/>
                        <a14:foregroundMark x1="46462" y1="91385" x2="46462" y2="91385"/>
                        <a14:foregroundMark x1="46154" y1="61538" x2="46462" y2="58154"/>
                        <a14:foregroundMark x1="47077" y1="46538" x2="47077" y2="46538"/>
                        <a14:foregroundMark x1="45231" y1="40231" x2="45231" y2="40231"/>
                        <a14:foregroundMark x1="36769" y1="52462" x2="36769" y2="52462"/>
                        <a14:foregroundMark x1="24538" y1="46846" x2="24538" y2="46846"/>
                        <a14:foregroundMark x1="20154" y1="43385" x2="24231" y2="40846"/>
                        <a14:foregroundMark x1="38615" y1="23615" x2="38615" y2="23615"/>
                        <a14:foregroundMark x1="33615" y1="49000" x2="33615" y2="49000"/>
                        <a14:foregroundMark x1="36154" y1="71308" x2="36154" y2="71308"/>
                        <a14:foregroundMark x1="27000" y1="65308" x2="27000" y2="65308"/>
                        <a14:foregroundMark x1="41462" y1="85385" x2="41462" y2="85385"/>
                        <a14:foregroundMark x1="38000" y1="78538" x2="38000" y2="78538"/>
                        <a14:foregroundMark x1="35846" y1="75692" x2="35846" y2="75692"/>
                        <a14:foregroundMark x1="40538" y1="59385" x2="40538" y2="59385"/>
                        <a14:foregroundMark x1="38308" y1="54077" x2="38308" y2="54077"/>
                        <a14:foregroundMark x1="43308" y1="52769" x2="43308" y2="52769"/>
                        <a14:foregroundMark x1="49000" y1="45923" x2="49000" y2="44000"/>
                        <a14:foregroundMark x1="58077" y1="25846" x2="58077" y2="25846"/>
                        <a14:foregroundMark x1="62154" y1="28308" x2="62154" y2="28308"/>
                        <a14:foregroundMark x1="61538" y1="20769" x2="61538" y2="20769"/>
                        <a14:foregroundMark x1="65615" y1="69077" x2="65615" y2="69077"/>
                        <a14:foregroundMark x1="54615" y1="79154" x2="54615" y2="79154"/>
                        <a14:foregroundMark x1="54923" y1="71615" x2="54923" y2="71615"/>
                        <a14:foregroundMark x1="62462" y1="51538" x2="62462" y2="51538"/>
                        <a14:foregroundMark x1="67769" y1="52769" x2="67769" y2="52769"/>
                        <a14:foregroundMark x1="66308" y1="35846" x2="66308" y2="35846"/>
                        <a14:foregroundMark x1="29615" y1="30231" x2="29615" y2="30231"/>
                        <a14:foregroundMark x1="22077" y1="13923" x2="22077" y2="13923"/>
                        <a14:foregroundMark x1="12769" y1="32846" x2="12769" y2="32846"/>
                        <a14:foregroundMark x1="14462" y1="24615" x2="14462" y2="24615"/>
                        <a14:foregroundMark x1="13692" y1="42231" x2="13692" y2="42231"/>
                        <a14:foregroundMark x1="25462" y1="29846" x2="25462" y2="29846"/>
                        <a14:foregroundMark x1="17769" y1="21846" x2="17769" y2="21846"/>
                        <a14:foregroundMark x1="20077" y1="13000" x2="20077" y2="13000"/>
                        <a14:backgroundMark x1="21692" y1="92308" x2="22615" y2="92000"/>
                        <a14:backgroundMark x1="86308" y1="91385" x2="86308" y2="91385"/>
                        <a14:backgroundMark x1="48077" y1="6077" x2="48077" y2="6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09" y="3393022"/>
            <a:ext cx="2260107" cy="22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于是女人见那棵树的果子好作食物，也悦人的眼目，且是可喜爱的，能使人有智慧，就摘下果子来吃了，又给他丈夫，他丈夫也吃了。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他们二人的眼睛就明亮了，纔知道自己是赤身露体，便拿无花果树的叶子为自己编作裙子。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天起了凉风，耶和华　神在园中行走。那人和他妻子听见　神的声音，就藏在园里的树木中，躲避耶和华　神的面。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神呼唤那人，对他说：你在那里？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我在园中听见你的声音，我就害怕；因为我赤身露体，我便藏了。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id Adam's Garden Have a Talking Snake? | Bible-Science Gu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18" y="3935805"/>
            <a:ext cx="3357915" cy="16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4:10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耶和华说：你作了甚么事呢？你兄弟的血有声音从地里向我哀告。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4:11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地开了口，从你手里接受你兄弟的血。现在你必从这地受咒诅。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4:12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你种地，地不再给你效力；你必流离飘蕩在地上。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该隐对耶和华说：我的刑罚太重，过于我所能当的。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4:14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你如今赶逐我离开这地，以致不见你面；我必流离飘蕩在地上，凡遇见我的必杀我。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4:15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耶和华对他说：凡杀该隐的，必遭报七倍。耶和华就给该隐立一个记号，免得人遇见他就杀他。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4:16 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于是该隐离开耶和华的面，去住在伊甸东边挪得之地。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ain: Son of Satan? [Serpent Seed Theory Explained] - 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66556"/>
            <a:ext cx="2849286" cy="16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8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我要为我所亲爱的唱歌，是我所爱者的歌，论他葡萄园的事：我所亲爱的有葡萄园在肥美的山岗上。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他刨挖园子，捡去石头，栽种上等的葡萄树，在园中盖了一座楼，又凿出压酒池；指望结好葡萄，反倒结了野葡萄。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耶路撒冷的居民和犹大人哪，请你们现今在我与我的葡萄园中，断定是非。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我为我葡萄园所做之外，还有甚么可做的呢？我指望结好葡萄，怎么倒结了野葡萄呢？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现在我告诉你们，我要向我葡萄园怎样行：我必撤去篱笆，使它被吞灭，拆毁墙垣，使它被践踏</a:t>
            </a:r>
            <a:r>
              <a:rPr lang="zh-CN" altLang="en-U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pic>
        <p:nvPicPr>
          <p:cNvPr id="4098" name="Picture 2" descr="New Jersey's 10 Best Vineyards | New York Wine Even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06" y="4165242"/>
            <a:ext cx="3226520" cy="134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我必使它荒废，不再修理，不再锄刨，荆棘蒺藜倒要生长。我也必命云不降雨在其上。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万军之耶和华的葡萄园就是以色列家；他所喜爱的树就是犹大人。他指望的是公平，谁知倒有暴虐（或译：倒流人血）；指望的是公义，谁知倒有冤声。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祸哉！那些以房接房，以地连地，以致不留余地的，只顾自己独居境内。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5:9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我耳闻万军之耶和华说：必有许多又大又美的房屋成为荒凉，无人居住。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5:10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叁十亩葡萄园只出一罢特酒；一贺梅珥榖种只结一伊法粮食</a:t>
            </a:r>
            <a:r>
              <a:rPr lang="zh-CN" altLang="en-U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pic>
        <p:nvPicPr>
          <p:cNvPr id="23" name="Picture 2" descr="New Jersey's 10 Best Vineyards | New York Wine Even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06" y="4165242"/>
            <a:ext cx="3226520" cy="134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4006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5:11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祸哉！那些清早起来追求浓酒，留连到夜深，甚至因酒发烧的人。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他们在筵席上弹琴，鼓瑟，击鼓，吹笛，饮酒，却不顾念耶和华的作为，也不留心他手所做的。</a:t>
            </a:r>
            <a:r>
              <a:rPr lang="en-US" altLang="zh-CN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所以，我的百姓因无知就被掳去；他们的尊贵人甚是饥饿，群众极其乾渴。</a:t>
            </a:r>
            <a:r>
              <a:rPr lang="en-US" altLang="zh-CN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5:14 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故此，阴间扩张其欲，开了无限量的口；他们的荣耀、群众、繁华，并快乐的人都落在其中。</a:t>
            </a:r>
            <a:r>
              <a:rPr lang="en-US" altLang="zh-CN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卑贱人被压服；尊贵人降为卑；眼目高傲的人也降为卑。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pic>
        <p:nvPicPr>
          <p:cNvPr id="23" name="Picture 2" descr="Daniel 9: The 70-Year Prophecy of Jeremiah - Life, Hope &amp; Tru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30" y="4031336"/>
            <a:ext cx="2966100" cy="16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pic>
        <p:nvPicPr>
          <p:cNvPr id="23" name="Picture 2" descr="Daniel 9: The 70-Year Prophecy of Jeremiah - Life, Hope &amp; Tru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30" y="4031336"/>
            <a:ext cx="2966100" cy="16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13904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启</a:t>
            </a:r>
            <a:r>
              <a:rPr lang="en-US" altLang="zh-CN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9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你说：我是富足，已经发了财，一样都不缺；却不知道你是那困苦、可怜、贫穷、瞎眼、赤身的。</a:t>
            </a:r>
            <a:r>
              <a:rPr lang="en-US" altLang="zh-CN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我劝你向我买火炼的金子，叫你富足；又买白衣穿上，叫你赤身的羞耻不露出来；又买眼葯擦你的眼睛，使你能看见。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耶和华要怜恤雅各，必再拣选以色列，将他们安置在本地。寄居的必与他们联合，紧贴雅各家。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外邦人必将他们带回本土；以色列家必在耶和华的地上得外邦人为仆婢，也要掳掠先前掳掠他们的，辖制先前欺压他们的。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当耶和华使你脱离愁苦、烦恼，并人勉强你做的苦工，得享安息的日子，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14:4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你必题这诗歌论巴比伦王说：欺压人的何竟息灭？强暴的何竟止息？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14:5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耶和华折断了恶人的杖，辖制人的圭，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就是在忿怒中连连攻击众民的，在怒气中辖制列国，行逼迫无人阻止的。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pic>
        <p:nvPicPr>
          <p:cNvPr id="27" name="Picture 2" descr="Daniel 9: The 70-Year Prophecy of Jeremiah - Life, Hope &amp; Tru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30" y="4031336"/>
            <a:ext cx="2966100" cy="16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14:12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明亮之星，早晨之子啊，你何竟从天坠落？你这攻败列国的何竟被砍倒在地上？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你心里曾说：我要升到天上；我要高举我的宝座在神众星以上；我要坐在聚会的山上，在北方的极处。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14:14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我要升到高云之上；我要与至上者同等。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14:15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然而，你必坠落阴间，到坑中极深之处。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凡看见你的都要定睛看你，留意看你，说：使大地战抖，使列国震动，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14:17 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使世界如同荒野，使城邑倾覆，不释放被掳的人归家，是这个人吗</a:t>
            </a:r>
            <a:r>
              <a:rPr lang="zh-CN" altLang="en-US" sz="15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Learning from the Temptation of Eve | Answers in Genesi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 bwMode="auto">
          <a:xfrm>
            <a:off x="5727226" y="4126585"/>
            <a:ext cx="2908847" cy="1488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5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69:16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耶和华啊，求你应允我！因为你的慈爱本为美好；求你按你丰盛的慈悲回转眷顾我！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69:17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不要掩面不顾你的仆人；我是在急难之中，求你速速地应允我！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69:18 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求你亲近我，救赎我！求你因我的仇敌把我赎回！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69:19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你知道我受的辱骂、欺凌、羞辱；我的敌人都在你面前。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69:20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辱骂伤破了我的心，我又满了忧愁。我指望有人体恤，却没有一个；我指望有人安慰，却找不着一个。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69:21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他们拿苦胆给我当食物；我渴了，他们拿醋给我喝。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jesus on the cross images | Crucifixion of jesus, Jesus on the cross,  Pictures of jesus chri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99" y="3860352"/>
            <a:ext cx="2964101" cy="17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5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hen you feel defeated | The Up Dev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3"/>
          <a:stretch/>
        </p:blipFill>
        <p:spPr bwMode="auto">
          <a:xfrm>
            <a:off x="304799" y="2552700"/>
            <a:ext cx="329185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2" y="66805"/>
            <a:ext cx="3868947" cy="2267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0872" y="399153"/>
            <a:ext cx="4189911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42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如何胜过人性的软弱？</a:t>
            </a:r>
            <a:endParaRPr kumimoji="0" lang="en-US" sz="5000" b="1" i="0" u="none" strike="noStrike" kern="1200" cap="none" spc="42" normalizeH="0" baseline="0" noProof="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545" y="2698953"/>
            <a:ext cx="4324566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3238500"/>
            <a:ext cx="2334518" cy="562316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393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53:10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耶和华却定意（或译：喜悦）将他压伤，使他受痛苦。耶和华以他为赎罪祭（或译：他献本身为赎罪祭）。他必看见后裔，并且延长年日。耶和华所喜悦的事必在他手中亨通。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53:11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他必看见自己劳苦的功效，便心满意足。有许多人因认识我的义仆得称为义；并且他要担当他们的罪孽。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53:12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所以，我要使他与位大的同分，与强盛的均分掳物。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因为他将命倾倒，以致于死；他也被列在罪犯之中。他却担当多人的罪，又为罪犯代求。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jesus on the cross images | Crucifixion of jesus, Jesus on the cross,  Pictures of jesus chri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99" y="3860352"/>
            <a:ext cx="2964101" cy="17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169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主耶和华的灵在我身上；因为耶和华用膏膏我，叫我传好信息给谦卑的人（或译：传福音给贫穷的人），差遣我医好伤心的人，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报告被掳的得释放，被囚的出监牢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报告耶和华的恩年，和我们神报仇的日子；安慰一切悲哀的人，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赐华冠与锡安悲哀的人，代替灰尘；喜乐油代替悲哀；赞美衣代替忧伤之灵；使他们称为公义树，是耶和华所栽的，叫他得荣耀。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Jesus Christ, Son Of God Knocking At The Door, A Symbol Of Christianity..  Royalty Free Cliparts, Vectors, And Stock Illustration. Image 91245844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923" y1="37077" x2="70923" y2="37077"/>
                        <a14:foregroundMark x1="77231" y1="44615" x2="77231" y2="44615"/>
                        <a14:foregroundMark x1="75615" y1="40231" x2="75615" y2="40231"/>
                        <a14:foregroundMark x1="61231" y1="38692" x2="61231" y2="38692"/>
                        <a14:foregroundMark x1="57769" y1="45231" x2="57769" y2="45231"/>
                        <a14:foregroundMark x1="44615" y1="31462" x2="44615" y2="31462"/>
                        <a14:foregroundMark x1="24846" y1="36154" x2="24846" y2="36154"/>
                        <a14:foregroundMark x1="29231" y1="57154" x2="29231" y2="57154"/>
                        <a14:foregroundMark x1="27308" y1="21769" x2="27308" y2="21769"/>
                        <a14:foregroundMark x1="28000" y1="12923" x2="28000" y2="12923"/>
                        <a14:foregroundMark x1="15769" y1="17000" x2="15769" y2="17000"/>
                        <a14:foregroundMark x1="20462" y1="7000" x2="20462" y2="7000"/>
                        <a14:foregroundMark x1="78769" y1="14231" x2="78769" y2="14231"/>
                        <a14:foregroundMark x1="85385" y1="28615" x2="85385" y2="28615"/>
                        <a14:foregroundMark x1="46462" y1="85692" x2="46462" y2="85692"/>
                        <a14:foregroundMark x1="45846" y1="75385" x2="46154" y2="73462"/>
                        <a14:foregroundMark x1="46769" y1="65308" x2="46769" y2="65308"/>
                        <a14:foregroundMark x1="46769" y1="30538" x2="46769" y2="30538"/>
                        <a14:foregroundMark x1="28615" y1="39615" x2="28615" y2="39615"/>
                        <a14:foregroundMark x1="20462" y1="50308" x2="20462" y2="50308"/>
                        <a14:foregroundMark x1="61231" y1="68462" x2="61231" y2="68462"/>
                        <a14:foregroundMark x1="86923" y1="41846" x2="86923" y2="41846"/>
                        <a14:foregroundMark x1="73769" y1="12308" x2="72846" y2="12308"/>
                        <a14:foregroundMark x1="14769" y1="35846" x2="14769" y2="35846"/>
                        <a14:foregroundMark x1="13538" y1="44923" x2="13538" y2="44923"/>
                        <a14:foregroundMark x1="15077" y1="51846" x2="15077" y2="51846"/>
                        <a14:foregroundMark x1="49923" y1="94846" x2="49923" y2="94846"/>
                        <a14:foregroundMark x1="50538" y1="84769" x2="50538" y2="84769"/>
                        <a14:foregroundMark x1="51154" y1="60923" x2="51154" y2="60923"/>
                        <a14:foregroundMark x1="44615" y1="27077" x2="44615" y2="27077"/>
                        <a14:foregroundMark x1="45846" y1="18308" x2="45846" y2="18308"/>
                        <a14:foregroundMark x1="13231" y1="26769" x2="13231" y2="26769"/>
                        <a14:foregroundMark x1="34846" y1="14846" x2="34846" y2="14846"/>
                        <a14:foregroundMark x1="40538" y1="15769" x2="40538" y2="15769"/>
                        <a14:foregroundMark x1="79692" y1="22385" x2="79692" y2="22385"/>
                        <a14:foregroundMark x1="79385" y1="64385" x2="79385" y2="64385"/>
                        <a14:foregroundMark x1="73154" y1="56538" x2="73462" y2="55308"/>
                        <a14:foregroundMark x1="70923" y1="45923" x2="70923" y2="45923"/>
                        <a14:foregroundMark x1="65308" y1="75385" x2="65308" y2="75385"/>
                        <a14:foregroundMark x1="46462" y1="91385" x2="46462" y2="91385"/>
                        <a14:foregroundMark x1="46154" y1="61538" x2="46462" y2="58154"/>
                        <a14:foregroundMark x1="47077" y1="46538" x2="47077" y2="46538"/>
                        <a14:foregroundMark x1="45231" y1="40231" x2="45231" y2="40231"/>
                        <a14:foregroundMark x1="36769" y1="52462" x2="36769" y2="52462"/>
                        <a14:foregroundMark x1="24538" y1="46846" x2="24538" y2="46846"/>
                        <a14:foregroundMark x1="20154" y1="43385" x2="24231" y2="40846"/>
                        <a14:foregroundMark x1="38615" y1="23615" x2="38615" y2="23615"/>
                        <a14:foregroundMark x1="33615" y1="49000" x2="33615" y2="49000"/>
                        <a14:foregroundMark x1="36154" y1="71308" x2="36154" y2="71308"/>
                        <a14:foregroundMark x1="27000" y1="65308" x2="27000" y2="65308"/>
                        <a14:foregroundMark x1="41462" y1="85385" x2="41462" y2="85385"/>
                        <a14:foregroundMark x1="38000" y1="78538" x2="38000" y2="78538"/>
                        <a14:foregroundMark x1="35846" y1="75692" x2="35846" y2="75692"/>
                        <a14:foregroundMark x1="40538" y1="59385" x2="40538" y2="59385"/>
                        <a14:foregroundMark x1="38308" y1="54077" x2="38308" y2="54077"/>
                        <a14:foregroundMark x1="43308" y1="52769" x2="43308" y2="52769"/>
                        <a14:foregroundMark x1="49000" y1="45923" x2="49000" y2="44000"/>
                        <a14:foregroundMark x1="58077" y1="25846" x2="58077" y2="25846"/>
                        <a14:foregroundMark x1="62154" y1="28308" x2="62154" y2="28308"/>
                        <a14:foregroundMark x1="61538" y1="20769" x2="61538" y2="20769"/>
                        <a14:foregroundMark x1="65615" y1="69077" x2="65615" y2="69077"/>
                        <a14:foregroundMark x1="54615" y1="79154" x2="54615" y2="79154"/>
                        <a14:foregroundMark x1="54923" y1="71615" x2="54923" y2="71615"/>
                        <a14:foregroundMark x1="62462" y1="51538" x2="62462" y2="51538"/>
                        <a14:foregroundMark x1="67769" y1="52769" x2="67769" y2="52769"/>
                        <a14:foregroundMark x1="66308" y1="35846" x2="66308" y2="35846"/>
                        <a14:foregroundMark x1="29615" y1="30231" x2="29615" y2="30231"/>
                        <a14:foregroundMark x1="22077" y1="13923" x2="22077" y2="13923"/>
                        <a14:foregroundMark x1="12769" y1="32846" x2="12769" y2="32846"/>
                        <a14:foregroundMark x1="14462" y1="24615" x2="14462" y2="24615"/>
                        <a14:foregroundMark x1="13692" y1="42231" x2="13692" y2="42231"/>
                        <a14:foregroundMark x1="25462" y1="29846" x2="25462" y2="29846"/>
                        <a14:foregroundMark x1="17769" y1="21846" x2="17769" y2="21846"/>
                        <a14:foregroundMark x1="20077" y1="13000" x2="20077" y2="13000"/>
                        <a14:backgroundMark x1="21692" y1="92308" x2="22615" y2="92000"/>
                        <a14:backgroundMark x1="86308" y1="91385" x2="86308" y2="91385"/>
                        <a14:backgroundMark x1="48077" y1="6077" x2="48077" y2="6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68" y="3649842"/>
            <a:ext cx="1946009" cy="19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6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4006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他们必修造已久的荒场，建立先前凄凉之处，重修历代荒凉之城。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那时，外人必起来牧放你们的羊群；外邦人必作你们耕种田地的，修理葡萄园的。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你们倒要称为耶和华的祭司；人必称你们为我们　神的仆役。你们必吃用列国的财物，因得他们的荣耀自夸。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61:7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你们必得加倍的好处，代替所受的羞辱；分中所得的喜乐，必代替所受的凌辱。在境内必得加倍的产业；永远之乐必归与你们（原文是他们）。</a:t>
            </a:r>
          </a:p>
        </p:txBody>
      </p:sp>
      <p:sp>
        <p:nvSpPr>
          <p:cNvPr id="21" name="Oval 20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Jesus Christ, Son Of God Knocking At The Door, A Symbol Of Christianity..  Royalty Free Cliparts, Vectors, And Stock Illustration. Image 91245844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923" y1="37077" x2="70923" y2="37077"/>
                        <a14:foregroundMark x1="77231" y1="44615" x2="77231" y2="44615"/>
                        <a14:foregroundMark x1="75615" y1="40231" x2="75615" y2="40231"/>
                        <a14:foregroundMark x1="61231" y1="38692" x2="61231" y2="38692"/>
                        <a14:foregroundMark x1="57769" y1="45231" x2="57769" y2="45231"/>
                        <a14:foregroundMark x1="44615" y1="31462" x2="44615" y2="31462"/>
                        <a14:foregroundMark x1="24846" y1="36154" x2="24846" y2="36154"/>
                        <a14:foregroundMark x1="29231" y1="57154" x2="29231" y2="57154"/>
                        <a14:foregroundMark x1="27308" y1="21769" x2="27308" y2="21769"/>
                        <a14:foregroundMark x1="28000" y1="12923" x2="28000" y2="12923"/>
                        <a14:foregroundMark x1="15769" y1="17000" x2="15769" y2="17000"/>
                        <a14:foregroundMark x1="20462" y1="7000" x2="20462" y2="7000"/>
                        <a14:foregroundMark x1="78769" y1="14231" x2="78769" y2="14231"/>
                        <a14:foregroundMark x1="85385" y1="28615" x2="85385" y2="28615"/>
                        <a14:foregroundMark x1="46462" y1="85692" x2="46462" y2="85692"/>
                        <a14:foregroundMark x1="45846" y1="75385" x2="46154" y2="73462"/>
                        <a14:foregroundMark x1="46769" y1="65308" x2="46769" y2="65308"/>
                        <a14:foregroundMark x1="46769" y1="30538" x2="46769" y2="30538"/>
                        <a14:foregroundMark x1="28615" y1="39615" x2="28615" y2="39615"/>
                        <a14:foregroundMark x1="20462" y1="50308" x2="20462" y2="50308"/>
                        <a14:foregroundMark x1="61231" y1="68462" x2="61231" y2="68462"/>
                        <a14:foregroundMark x1="86923" y1="41846" x2="86923" y2="41846"/>
                        <a14:foregroundMark x1="73769" y1="12308" x2="72846" y2="12308"/>
                        <a14:foregroundMark x1="14769" y1="35846" x2="14769" y2="35846"/>
                        <a14:foregroundMark x1="13538" y1="44923" x2="13538" y2="44923"/>
                        <a14:foregroundMark x1="15077" y1="51846" x2="15077" y2="51846"/>
                        <a14:foregroundMark x1="49923" y1="94846" x2="49923" y2="94846"/>
                        <a14:foregroundMark x1="50538" y1="84769" x2="50538" y2="84769"/>
                        <a14:foregroundMark x1="51154" y1="60923" x2="51154" y2="60923"/>
                        <a14:foregroundMark x1="44615" y1="27077" x2="44615" y2="27077"/>
                        <a14:foregroundMark x1="45846" y1="18308" x2="45846" y2="18308"/>
                        <a14:foregroundMark x1="13231" y1="26769" x2="13231" y2="26769"/>
                        <a14:foregroundMark x1="34846" y1="14846" x2="34846" y2="14846"/>
                        <a14:foregroundMark x1="40538" y1="15769" x2="40538" y2="15769"/>
                        <a14:foregroundMark x1="79692" y1="22385" x2="79692" y2="22385"/>
                        <a14:foregroundMark x1="79385" y1="64385" x2="79385" y2="64385"/>
                        <a14:foregroundMark x1="73154" y1="56538" x2="73462" y2="55308"/>
                        <a14:foregroundMark x1="70923" y1="45923" x2="70923" y2="45923"/>
                        <a14:foregroundMark x1="65308" y1="75385" x2="65308" y2="75385"/>
                        <a14:foregroundMark x1="46462" y1="91385" x2="46462" y2="91385"/>
                        <a14:foregroundMark x1="46154" y1="61538" x2="46462" y2="58154"/>
                        <a14:foregroundMark x1="47077" y1="46538" x2="47077" y2="46538"/>
                        <a14:foregroundMark x1="45231" y1="40231" x2="45231" y2="40231"/>
                        <a14:foregroundMark x1="36769" y1="52462" x2="36769" y2="52462"/>
                        <a14:foregroundMark x1="24538" y1="46846" x2="24538" y2="46846"/>
                        <a14:foregroundMark x1="20154" y1="43385" x2="24231" y2="40846"/>
                        <a14:foregroundMark x1="38615" y1="23615" x2="38615" y2="23615"/>
                        <a14:foregroundMark x1="33615" y1="49000" x2="33615" y2="49000"/>
                        <a14:foregroundMark x1="36154" y1="71308" x2="36154" y2="71308"/>
                        <a14:foregroundMark x1="27000" y1="65308" x2="27000" y2="65308"/>
                        <a14:foregroundMark x1="41462" y1="85385" x2="41462" y2="85385"/>
                        <a14:foregroundMark x1="38000" y1="78538" x2="38000" y2="78538"/>
                        <a14:foregroundMark x1="35846" y1="75692" x2="35846" y2="75692"/>
                        <a14:foregroundMark x1="40538" y1="59385" x2="40538" y2="59385"/>
                        <a14:foregroundMark x1="38308" y1="54077" x2="38308" y2="54077"/>
                        <a14:foregroundMark x1="43308" y1="52769" x2="43308" y2="52769"/>
                        <a14:foregroundMark x1="49000" y1="45923" x2="49000" y2="44000"/>
                        <a14:foregroundMark x1="58077" y1="25846" x2="58077" y2="25846"/>
                        <a14:foregroundMark x1="62154" y1="28308" x2="62154" y2="28308"/>
                        <a14:foregroundMark x1="61538" y1="20769" x2="61538" y2="20769"/>
                        <a14:foregroundMark x1="65615" y1="69077" x2="65615" y2="69077"/>
                        <a14:foregroundMark x1="54615" y1="79154" x2="54615" y2="79154"/>
                        <a14:foregroundMark x1="54923" y1="71615" x2="54923" y2="71615"/>
                        <a14:foregroundMark x1="62462" y1="51538" x2="62462" y2="51538"/>
                        <a14:foregroundMark x1="67769" y1="52769" x2="67769" y2="52769"/>
                        <a14:foregroundMark x1="66308" y1="35846" x2="66308" y2="35846"/>
                        <a14:foregroundMark x1="29615" y1="30231" x2="29615" y2="30231"/>
                        <a14:foregroundMark x1="22077" y1="13923" x2="22077" y2="13923"/>
                        <a14:foregroundMark x1="12769" y1="32846" x2="12769" y2="32846"/>
                        <a14:foregroundMark x1="14462" y1="24615" x2="14462" y2="24615"/>
                        <a14:foregroundMark x1="13692" y1="42231" x2="13692" y2="42231"/>
                        <a14:foregroundMark x1="25462" y1="29846" x2="25462" y2="29846"/>
                        <a14:foregroundMark x1="17769" y1="21846" x2="17769" y2="21846"/>
                        <a14:foregroundMark x1="20077" y1="13000" x2="20077" y2="13000"/>
                        <a14:backgroundMark x1="21692" y1="92308" x2="22615" y2="92000"/>
                        <a14:backgroundMark x1="86308" y1="91385" x2="86308" y2="91385"/>
                        <a14:backgroundMark x1="48077" y1="6077" x2="48077" y2="6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68" y="3649842"/>
            <a:ext cx="1946009" cy="19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5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047950"/>
            <a:ext cx="3889762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耶和华喜爱公平，恨恶抢夺和罪孽；我要凭诚实施行报应，并要与我的百姓立永约。 </a:t>
            </a:r>
            <a:r>
              <a:rPr lang="en-US" altLang="zh-CN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他们的后裔必在列国中被人认识；他们的子孙在众民中也是如此。凡看见他们的必认他们是耶和华赐福的后裔。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61:10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我因耶和华大大欢喜；我的心靠神快乐。因他以拯救为衣给我穿上，以公义为袍给我披上，好象新郎戴上华冠，又象新妇佩戴妆饰。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田地怎样使百榖发芽，园子怎样使所种的发生，主耶和华必照样使公义和赞美在万民中发出。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Jesus Christ, Son Of God Knocking At The Door, A Symbol Of Christianity..  Royalty Free Cliparts, Vectors, And Stock Illustration. Image 91245844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923" y1="37077" x2="70923" y2="37077"/>
                        <a14:foregroundMark x1="77231" y1="44615" x2="77231" y2="44615"/>
                        <a14:foregroundMark x1="75615" y1="40231" x2="75615" y2="40231"/>
                        <a14:foregroundMark x1="61231" y1="38692" x2="61231" y2="38692"/>
                        <a14:foregroundMark x1="57769" y1="45231" x2="57769" y2="45231"/>
                        <a14:foregroundMark x1="44615" y1="31462" x2="44615" y2="31462"/>
                        <a14:foregroundMark x1="24846" y1="36154" x2="24846" y2="36154"/>
                        <a14:foregroundMark x1="29231" y1="57154" x2="29231" y2="57154"/>
                        <a14:foregroundMark x1="27308" y1="21769" x2="27308" y2="21769"/>
                        <a14:foregroundMark x1="28000" y1="12923" x2="28000" y2="12923"/>
                        <a14:foregroundMark x1="15769" y1="17000" x2="15769" y2="17000"/>
                        <a14:foregroundMark x1="20462" y1="7000" x2="20462" y2="7000"/>
                        <a14:foregroundMark x1="78769" y1="14231" x2="78769" y2="14231"/>
                        <a14:foregroundMark x1="85385" y1="28615" x2="85385" y2="28615"/>
                        <a14:foregroundMark x1="46462" y1="85692" x2="46462" y2="85692"/>
                        <a14:foregroundMark x1="45846" y1="75385" x2="46154" y2="73462"/>
                        <a14:foregroundMark x1="46769" y1="65308" x2="46769" y2="65308"/>
                        <a14:foregroundMark x1="46769" y1="30538" x2="46769" y2="30538"/>
                        <a14:foregroundMark x1="28615" y1="39615" x2="28615" y2="39615"/>
                        <a14:foregroundMark x1="20462" y1="50308" x2="20462" y2="50308"/>
                        <a14:foregroundMark x1="61231" y1="68462" x2="61231" y2="68462"/>
                        <a14:foregroundMark x1="86923" y1="41846" x2="86923" y2="41846"/>
                        <a14:foregroundMark x1="73769" y1="12308" x2="72846" y2="12308"/>
                        <a14:foregroundMark x1="14769" y1="35846" x2="14769" y2="35846"/>
                        <a14:foregroundMark x1="13538" y1="44923" x2="13538" y2="44923"/>
                        <a14:foregroundMark x1="15077" y1="51846" x2="15077" y2="51846"/>
                        <a14:foregroundMark x1="49923" y1="94846" x2="49923" y2="94846"/>
                        <a14:foregroundMark x1="50538" y1="84769" x2="50538" y2="84769"/>
                        <a14:foregroundMark x1="51154" y1="60923" x2="51154" y2="60923"/>
                        <a14:foregroundMark x1="44615" y1="27077" x2="44615" y2="27077"/>
                        <a14:foregroundMark x1="45846" y1="18308" x2="45846" y2="18308"/>
                        <a14:foregroundMark x1="13231" y1="26769" x2="13231" y2="26769"/>
                        <a14:foregroundMark x1="34846" y1="14846" x2="34846" y2="14846"/>
                        <a14:foregroundMark x1="40538" y1="15769" x2="40538" y2="15769"/>
                        <a14:foregroundMark x1="79692" y1="22385" x2="79692" y2="22385"/>
                        <a14:foregroundMark x1="79385" y1="64385" x2="79385" y2="64385"/>
                        <a14:foregroundMark x1="73154" y1="56538" x2="73462" y2="55308"/>
                        <a14:foregroundMark x1="70923" y1="45923" x2="70923" y2="45923"/>
                        <a14:foregroundMark x1="65308" y1="75385" x2="65308" y2="75385"/>
                        <a14:foregroundMark x1="46462" y1="91385" x2="46462" y2="91385"/>
                        <a14:foregroundMark x1="46154" y1="61538" x2="46462" y2="58154"/>
                        <a14:foregroundMark x1="47077" y1="46538" x2="47077" y2="46538"/>
                        <a14:foregroundMark x1="45231" y1="40231" x2="45231" y2="40231"/>
                        <a14:foregroundMark x1="36769" y1="52462" x2="36769" y2="52462"/>
                        <a14:foregroundMark x1="24538" y1="46846" x2="24538" y2="46846"/>
                        <a14:foregroundMark x1="20154" y1="43385" x2="24231" y2="40846"/>
                        <a14:foregroundMark x1="38615" y1="23615" x2="38615" y2="23615"/>
                        <a14:foregroundMark x1="33615" y1="49000" x2="33615" y2="49000"/>
                        <a14:foregroundMark x1="36154" y1="71308" x2="36154" y2="71308"/>
                        <a14:foregroundMark x1="27000" y1="65308" x2="27000" y2="65308"/>
                        <a14:foregroundMark x1="41462" y1="85385" x2="41462" y2="85385"/>
                        <a14:foregroundMark x1="38000" y1="78538" x2="38000" y2="78538"/>
                        <a14:foregroundMark x1="35846" y1="75692" x2="35846" y2="75692"/>
                        <a14:foregroundMark x1="40538" y1="59385" x2="40538" y2="59385"/>
                        <a14:foregroundMark x1="38308" y1="54077" x2="38308" y2="54077"/>
                        <a14:foregroundMark x1="43308" y1="52769" x2="43308" y2="52769"/>
                        <a14:foregroundMark x1="49000" y1="45923" x2="49000" y2="44000"/>
                        <a14:foregroundMark x1="58077" y1="25846" x2="58077" y2="25846"/>
                        <a14:foregroundMark x1="62154" y1="28308" x2="62154" y2="28308"/>
                        <a14:foregroundMark x1="61538" y1="20769" x2="61538" y2="20769"/>
                        <a14:foregroundMark x1="65615" y1="69077" x2="65615" y2="69077"/>
                        <a14:foregroundMark x1="54615" y1="79154" x2="54615" y2="79154"/>
                        <a14:foregroundMark x1="54923" y1="71615" x2="54923" y2="71615"/>
                        <a14:foregroundMark x1="62462" y1="51538" x2="62462" y2="51538"/>
                        <a14:foregroundMark x1="67769" y1="52769" x2="67769" y2="52769"/>
                        <a14:foregroundMark x1="66308" y1="35846" x2="66308" y2="35846"/>
                        <a14:foregroundMark x1="29615" y1="30231" x2="29615" y2="30231"/>
                        <a14:foregroundMark x1="22077" y1="13923" x2="22077" y2="13923"/>
                        <a14:foregroundMark x1="12769" y1="32846" x2="12769" y2="32846"/>
                        <a14:foregroundMark x1="14462" y1="24615" x2="14462" y2="24615"/>
                        <a14:foregroundMark x1="13692" y1="42231" x2="13692" y2="42231"/>
                        <a14:foregroundMark x1="25462" y1="29846" x2="25462" y2="29846"/>
                        <a14:foregroundMark x1="17769" y1="21846" x2="17769" y2="21846"/>
                        <a14:foregroundMark x1="20077" y1="13000" x2="20077" y2="13000"/>
                        <a14:backgroundMark x1="21692" y1="92308" x2="22615" y2="92000"/>
                        <a14:backgroundMark x1="86308" y1="91385" x2="86308" y2="91385"/>
                        <a14:backgroundMark x1="48077" y1="6077" x2="48077" y2="6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68" y="3649842"/>
            <a:ext cx="1946009" cy="19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105400" y="64633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为什么要有一个预备的时期？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26615" y="706322"/>
            <a:ext cx="3810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Aft>
                <a:spcPts val="1200"/>
              </a:spcAft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渴望改变自己的内心</a:t>
            </a:r>
            <a:r>
              <a:rPr lang="en-US" altLang="zh-CN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信仰</a:t>
            </a:r>
            <a:r>
              <a:rPr lang="en-US" altLang="zh-CN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承认自己肉体</a:t>
            </a:r>
            <a:r>
              <a:rPr lang="en-US" altLang="zh-CN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天然性情</a:t>
            </a:r>
            <a:r>
              <a:rPr lang="en-US" altLang="zh-CN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的败坏</a:t>
            </a:r>
            <a:endParaRPr lang="en-US" altLang="zh-CN" b="1" dirty="0" smtClean="0">
              <a:effectLst>
                <a:glow rad="762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信称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义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与基督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的义认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灵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魂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r>
              <a:rPr lang="en-US" altLang="zh-CN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与基督的灵认同</a:t>
            </a:r>
            <a:r>
              <a:rPr lang="en-US" altLang="zh-CN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新人</a:t>
            </a:r>
            <a:r>
              <a:rPr lang="en-US" altLang="zh-CN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督进一步认同</a:t>
            </a:r>
            <a:r>
              <a:rPr lang="en-US" altLang="zh-CN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恩典信心的生活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4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督同工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5584" y="3734943"/>
            <a:ext cx="1809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10:37 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因为还有一点点时候，那要来的就来，并不迟延；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10:38 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只是义人必因信得生。</a:t>
            </a:r>
          </a:p>
        </p:txBody>
      </p:sp>
      <p:pic>
        <p:nvPicPr>
          <p:cNvPr id="30" name="Picture 2" descr="Jesus Christ, Son Of God Knocking At The Door, A Symbol Of Christianity..  Royalty Free Cliparts, Vectors, And Stock Illustration. Image 91245844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923" y1="37077" x2="70923" y2="37077"/>
                        <a14:foregroundMark x1="77231" y1="44615" x2="77231" y2="44615"/>
                        <a14:foregroundMark x1="75615" y1="40231" x2="75615" y2="40231"/>
                        <a14:foregroundMark x1="61231" y1="38692" x2="61231" y2="38692"/>
                        <a14:foregroundMark x1="57769" y1="45231" x2="57769" y2="45231"/>
                        <a14:foregroundMark x1="44615" y1="31462" x2="44615" y2="31462"/>
                        <a14:foregroundMark x1="24846" y1="36154" x2="24846" y2="36154"/>
                        <a14:foregroundMark x1="29231" y1="57154" x2="29231" y2="57154"/>
                        <a14:foregroundMark x1="27308" y1="21769" x2="27308" y2="21769"/>
                        <a14:foregroundMark x1="28000" y1="12923" x2="28000" y2="12923"/>
                        <a14:foregroundMark x1="15769" y1="17000" x2="15769" y2="17000"/>
                        <a14:foregroundMark x1="20462" y1="7000" x2="20462" y2="7000"/>
                        <a14:foregroundMark x1="78769" y1="14231" x2="78769" y2="14231"/>
                        <a14:foregroundMark x1="85385" y1="28615" x2="85385" y2="28615"/>
                        <a14:foregroundMark x1="46462" y1="85692" x2="46462" y2="85692"/>
                        <a14:foregroundMark x1="45846" y1="75385" x2="46154" y2="73462"/>
                        <a14:foregroundMark x1="46769" y1="65308" x2="46769" y2="65308"/>
                        <a14:foregroundMark x1="46769" y1="30538" x2="46769" y2="30538"/>
                        <a14:foregroundMark x1="28615" y1="39615" x2="28615" y2="39615"/>
                        <a14:foregroundMark x1="20462" y1="50308" x2="20462" y2="50308"/>
                        <a14:foregroundMark x1="61231" y1="68462" x2="61231" y2="68462"/>
                        <a14:foregroundMark x1="86923" y1="41846" x2="86923" y2="41846"/>
                        <a14:foregroundMark x1="73769" y1="12308" x2="72846" y2="12308"/>
                        <a14:foregroundMark x1="14769" y1="35846" x2="14769" y2="35846"/>
                        <a14:foregroundMark x1="13538" y1="44923" x2="13538" y2="44923"/>
                        <a14:foregroundMark x1="15077" y1="51846" x2="15077" y2="51846"/>
                        <a14:foregroundMark x1="49923" y1="94846" x2="49923" y2="94846"/>
                        <a14:foregroundMark x1="50538" y1="84769" x2="50538" y2="84769"/>
                        <a14:foregroundMark x1="51154" y1="60923" x2="51154" y2="60923"/>
                        <a14:foregroundMark x1="44615" y1="27077" x2="44615" y2="27077"/>
                        <a14:foregroundMark x1="45846" y1="18308" x2="45846" y2="18308"/>
                        <a14:foregroundMark x1="13231" y1="26769" x2="13231" y2="26769"/>
                        <a14:foregroundMark x1="34846" y1="14846" x2="34846" y2="14846"/>
                        <a14:foregroundMark x1="40538" y1="15769" x2="40538" y2="15769"/>
                        <a14:foregroundMark x1="79692" y1="22385" x2="79692" y2="22385"/>
                        <a14:foregroundMark x1="79385" y1="64385" x2="79385" y2="64385"/>
                        <a14:foregroundMark x1="73154" y1="56538" x2="73462" y2="55308"/>
                        <a14:foregroundMark x1="70923" y1="45923" x2="70923" y2="45923"/>
                        <a14:foregroundMark x1="65308" y1="75385" x2="65308" y2="75385"/>
                        <a14:foregroundMark x1="46462" y1="91385" x2="46462" y2="91385"/>
                        <a14:foregroundMark x1="46154" y1="61538" x2="46462" y2="58154"/>
                        <a14:foregroundMark x1="47077" y1="46538" x2="47077" y2="46538"/>
                        <a14:foregroundMark x1="45231" y1="40231" x2="45231" y2="40231"/>
                        <a14:foregroundMark x1="36769" y1="52462" x2="36769" y2="52462"/>
                        <a14:foregroundMark x1="24538" y1="46846" x2="24538" y2="46846"/>
                        <a14:foregroundMark x1="20154" y1="43385" x2="24231" y2="40846"/>
                        <a14:foregroundMark x1="38615" y1="23615" x2="38615" y2="23615"/>
                        <a14:foregroundMark x1="33615" y1="49000" x2="33615" y2="49000"/>
                        <a14:foregroundMark x1="36154" y1="71308" x2="36154" y2="71308"/>
                        <a14:foregroundMark x1="27000" y1="65308" x2="27000" y2="65308"/>
                        <a14:foregroundMark x1="41462" y1="85385" x2="41462" y2="85385"/>
                        <a14:foregroundMark x1="38000" y1="78538" x2="38000" y2="78538"/>
                        <a14:foregroundMark x1="35846" y1="75692" x2="35846" y2="75692"/>
                        <a14:foregroundMark x1="40538" y1="59385" x2="40538" y2="59385"/>
                        <a14:foregroundMark x1="38308" y1="54077" x2="38308" y2="54077"/>
                        <a14:foregroundMark x1="43308" y1="52769" x2="43308" y2="52769"/>
                        <a14:foregroundMark x1="49000" y1="45923" x2="49000" y2="44000"/>
                        <a14:foregroundMark x1="58077" y1="25846" x2="58077" y2="25846"/>
                        <a14:foregroundMark x1="62154" y1="28308" x2="62154" y2="28308"/>
                        <a14:foregroundMark x1="61538" y1="20769" x2="61538" y2="20769"/>
                        <a14:foregroundMark x1="65615" y1="69077" x2="65615" y2="69077"/>
                        <a14:foregroundMark x1="54615" y1="79154" x2="54615" y2="79154"/>
                        <a14:foregroundMark x1="54923" y1="71615" x2="54923" y2="71615"/>
                        <a14:foregroundMark x1="62462" y1="51538" x2="62462" y2="51538"/>
                        <a14:foregroundMark x1="67769" y1="52769" x2="67769" y2="52769"/>
                        <a14:foregroundMark x1="66308" y1="35846" x2="66308" y2="35846"/>
                        <a14:foregroundMark x1="29615" y1="30231" x2="29615" y2="30231"/>
                        <a14:foregroundMark x1="22077" y1="13923" x2="22077" y2="13923"/>
                        <a14:foregroundMark x1="12769" y1="32846" x2="12769" y2="32846"/>
                        <a14:foregroundMark x1="14462" y1="24615" x2="14462" y2="24615"/>
                        <a14:foregroundMark x1="13692" y1="42231" x2="13692" y2="42231"/>
                        <a14:foregroundMark x1="25462" y1="29846" x2="25462" y2="29846"/>
                        <a14:foregroundMark x1="17769" y1="21846" x2="17769" y2="21846"/>
                        <a14:foregroundMark x1="20077" y1="13000" x2="20077" y2="13000"/>
                        <a14:backgroundMark x1="21692" y1="92308" x2="22615" y2="92000"/>
                        <a14:backgroundMark x1="86308" y1="91385" x2="86308" y2="91385"/>
                        <a14:backgroundMark x1="48077" y1="6077" x2="48077" y2="6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68" y="3649842"/>
            <a:ext cx="1946009" cy="19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652968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我们该如何预备自己？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8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791" y="3173301"/>
            <a:ext cx="7787009" cy="2495978"/>
            <a:chOff x="137791" y="3173301"/>
            <a:chExt cx="7787009" cy="2495978"/>
          </a:xfrm>
        </p:grpSpPr>
        <p:grpSp>
          <p:nvGrpSpPr>
            <p:cNvPr id="3" name="Group 2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1026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Left Arrow 1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Left Arrow 1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759540" y="3504019"/>
              <a:ext cx="2165260" cy="2165260"/>
              <a:chOff x="5759540" y="3504019"/>
              <a:chExt cx="2165260" cy="2165260"/>
            </a:xfrm>
          </p:grpSpPr>
          <p:pic>
            <p:nvPicPr>
              <p:cNvPr id="1028" name="Picture 4" descr="Put On Clothes Stock Photos And Images - 123R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778" b="100000" l="10000" r="96889">
                            <a14:backgroundMark x1="27556" y1="31111" x2="27556" y2="31111"/>
                            <a14:backgroundMark x1="88000" y1="28889" x2="88000" y2="28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9540" y="3504019"/>
                <a:ext cx="2165260" cy="2165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162800" y="4304590"/>
                <a:ext cx="3780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0070C0"/>
                    </a:solidFill>
                    <a:effectLst>
                      <a:glow rad="63500">
                        <a:schemeClr val="bg1"/>
                      </a:glow>
                    </a:effectLst>
                  </a:rPr>
                  <a:t>纯</a:t>
                </a:r>
                <a:r>
                  <a:rPr lang="zh-CN" altLang="en-US" b="1" dirty="0" smtClean="0">
                    <a:solidFill>
                      <a:srgbClr val="0070C0"/>
                    </a:solidFill>
                    <a:effectLst>
                      <a:glow rad="63500">
                        <a:schemeClr val="bg1"/>
                      </a:glow>
                    </a:effectLst>
                  </a:rPr>
                  <a:t>粹的我</a:t>
                </a:r>
                <a:endParaRPr lang="en-US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517772" y="4515117"/>
                <a:ext cx="699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00B050"/>
                    </a:solidFill>
                    <a:effectLst>
                      <a:glow rad="63500">
                        <a:schemeClr val="bg1"/>
                      </a:glow>
                    </a:effectLst>
                  </a:rPr>
                  <a:t>新人</a:t>
                </a:r>
                <a:endParaRPr lang="en-US" b="1" dirty="0">
                  <a:solidFill>
                    <a:srgbClr val="00B050"/>
                  </a:solidFill>
                  <a:effectLst>
                    <a:glow rad="635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5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5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</a:t>
              </a:r>
              <a:endParaRPr lang="en-US" altLang="zh-CN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  <a:p>
              <a:pPr algn="ctr"/>
              <a:r>
                <a:rPr lang="zh-CN" altLang="en-US" sz="25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的我</a:t>
              </a:r>
              <a:endParaRPr 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69951" y="3598902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2013" y="3598901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19620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12:7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又恐怕我因所得的启示甚大，就过于自高，所以有一根刺加在我肉体上，就是撒但的差役要攻击我，免得我过于自高。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12:8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为这事，我叁次求过主，叫这刺离开我。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12:9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他对我说：我的恩典够你用的，因为我的能力是在人的软弱上显得完全</a:t>
            </a:r>
            <a:r>
              <a:rPr lang="zh-CN" altLang="en-US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。所以，我更喜欢夸自己的软弱，好叫基督的能力覆庇我。</a:t>
            </a:r>
            <a:r>
              <a:rPr lang="en-US" altLang="zh-CN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12:10 </a:t>
            </a:r>
            <a:r>
              <a:rPr lang="zh-CN" altLang="en-US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我为基督的缘故，就以软弱、凌辱、急难、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逼迫、困苦为可喜乐的；</a:t>
            </a:r>
            <a:r>
              <a:rPr lang="zh-CN" altLang="en-US" sz="13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因我甚么时候软弱，</a:t>
            </a:r>
            <a:r>
              <a:rPr lang="zh-CN" altLang="en-US" sz="13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甚么时候就刚强了。</a:t>
            </a:r>
          </a:p>
        </p:txBody>
      </p:sp>
    </p:spTree>
    <p:extLst>
      <p:ext uri="{BB962C8B-B14F-4D97-AF65-F5344CB8AC3E}">
        <p14:creationId xmlns:p14="http://schemas.microsoft.com/office/powerpoint/2010/main" val="4126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19620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12:7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又恐怕我因所得的启示甚大，就过于自高，所以有一根刺加在我肉体上，就是撒但的差役要攻击我，免得我过于自高。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12:8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为这事，我叁次求过主，叫这刺离开我。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12:9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他对我说：我的恩典够你用的，因为我的能力是在人的软弱上显得完全</a:t>
            </a:r>
            <a:r>
              <a:rPr lang="zh-CN" altLang="en-US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。所以，我更喜欢夸自己的软弱，好叫基督的能力覆庇我。</a:t>
            </a:r>
            <a:r>
              <a:rPr lang="en-US" altLang="zh-CN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12:10 </a:t>
            </a:r>
            <a:r>
              <a:rPr lang="zh-CN" altLang="en-US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我为基督的缘故，就以软弱、凌辱、急难、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逼迫、困苦为可喜乐的；</a:t>
            </a:r>
            <a:r>
              <a:rPr lang="zh-CN" altLang="en-US" sz="13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因我甚么时候软弱，</a:t>
            </a:r>
            <a:r>
              <a:rPr lang="zh-CN" altLang="en-US" sz="13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甚么时候就刚强了。</a:t>
            </a: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1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544208" y="800100"/>
            <a:ext cx="3583718" cy="4583546"/>
            <a:chOff x="5544208" y="800100"/>
            <a:chExt cx="3583718" cy="4583546"/>
          </a:xfrm>
        </p:grpSpPr>
        <p:sp>
          <p:nvSpPr>
            <p:cNvPr id="35" name="Rectangle 34"/>
            <p:cNvSpPr/>
            <p:nvPr/>
          </p:nvSpPr>
          <p:spPr>
            <a:xfrm>
              <a:off x="5544208" y="800100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11890" y="3586335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rot="17911580" flipH="1">
              <a:off x="7661178" y="1423141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4189336">
              <a:off x="8096643" y="1158067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rot="10564281">
              <a:off x="5984505" y="2091065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rot="7776592">
              <a:off x="8151761" y="1982601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392820" y="1519891"/>
              <a:ext cx="1972621" cy="2943671"/>
              <a:chOff x="6467829" y="2062363"/>
              <a:chExt cx="1972621" cy="2943671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61" name="Freeform 60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42"/>
            <p:cNvSpPr/>
            <p:nvPr/>
          </p:nvSpPr>
          <p:spPr>
            <a:xfrm rot="10550135" flipH="1">
              <a:off x="7455623" y="1412756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61711" y="3924044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9567995">
              <a:off x="7295492" y="1700229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rot="16200000" flipH="1" flipV="1">
              <a:off x="7763515" y="2553347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57981" y="4084301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 rot="17911580" flipH="1">
              <a:off x="6669998" y="2088700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75668" y="3793271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445963">
              <a:off x="5836291" y="2644477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51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804" y="846608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409" y="1685448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Freeform 52"/>
            <p:cNvSpPr/>
            <p:nvPr/>
          </p:nvSpPr>
          <p:spPr>
            <a:xfrm rot="17052056">
              <a:off x="6489176" y="3050536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4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244" y="976687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 rot="21294553">
              <a:off x="7431731" y="2635534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17052056">
              <a:off x="7851113" y="3038943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799" y="3019679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5556031" y="3289199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199942" y="443622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15029" y="217329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059114" y="221179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44208" y="821132"/>
            <a:ext cx="3504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lang="en-US" altLang="zh-CN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</p:spTree>
    <p:extLst>
      <p:ext uri="{BB962C8B-B14F-4D97-AF65-F5344CB8AC3E}">
        <p14:creationId xmlns:p14="http://schemas.microsoft.com/office/powerpoint/2010/main" val="27646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2000" b="1" u="sng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你同告你的对头还在路上，就赶紧与他和息</a:t>
            </a: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，恐怕他把你送给审判官，审判官交付衙役，你就下在监里了。</a:t>
            </a:r>
            <a:r>
              <a:rPr lang="en-US" altLang="zh-CN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我实在告诉你，若有一文钱没有还清，你断不能从那里出来。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19236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你们既然寻求基督在我里面说话的凭据，我必不宽容。因为，基督在你们身上不是软弱的，在你们里面是有大能的。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 </a:t>
            </a:r>
            <a:r>
              <a:rPr lang="zh-CN" altLang="en-US" sz="17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他因软弱被钉在十字架上，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却因神的大能仍然活着。</a:t>
            </a:r>
            <a:r>
              <a:rPr lang="zh-CN" altLang="en-US" sz="17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我们也是这样同他软弱，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但因神向你们所显的大能，也必与他同活。</a:t>
            </a:r>
          </a:p>
        </p:txBody>
      </p:sp>
    </p:spTree>
    <p:extLst>
      <p:ext uri="{BB962C8B-B14F-4D97-AF65-F5344CB8AC3E}">
        <p14:creationId xmlns:p14="http://schemas.microsoft.com/office/powerpoint/2010/main" val="10845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15:42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死人复活也是这样：所种的是必朽坏的，复活的是不朽坏的；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15:43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所种的是羞辱的，复活的是荣耀的；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所种的是软弱的，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复活的是强壮的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15:44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所种的是血气的身体，复活的是灵性的身体。若有血气的身体，也必有灵性的身体。</a:t>
            </a:r>
            <a:endParaRPr lang="zh-CN" altLang="en-US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66015" y="64633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什么叫基督因信进入人心？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15738" y="1148277"/>
            <a:ext cx="3889762" cy="21852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约一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论到从起初原有的生命之道，就是我们所听见、所看见、亲眼看过、亲手摸过的。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我们将所看见、所听见的传给你们，使你们与我们相交。我们乃是与父并他儿子耶稣基督相交的。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2" descr="Jesus Christ, Son Of God Knocking At The Door, A Symbol Of Christianity..  Royalty Free Cliparts, Vectors, And Stock Illustration. Image 91245844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923" y1="37077" x2="70923" y2="37077"/>
                        <a14:foregroundMark x1="77231" y1="44615" x2="77231" y2="44615"/>
                        <a14:foregroundMark x1="75615" y1="40231" x2="75615" y2="40231"/>
                        <a14:foregroundMark x1="61231" y1="38692" x2="61231" y2="38692"/>
                        <a14:foregroundMark x1="57769" y1="45231" x2="57769" y2="45231"/>
                        <a14:foregroundMark x1="44615" y1="31462" x2="44615" y2="31462"/>
                        <a14:foregroundMark x1="24846" y1="36154" x2="24846" y2="36154"/>
                        <a14:foregroundMark x1="29231" y1="57154" x2="29231" y2="57154"/>
                        <a14:foregroundMark x1="27308" y1="21769" x2="27308" y2="21769"/>
                        <a14:foregroundMark x1="28000" y1="12923" x2="28000" y2="12923"/>
                        <a14:foregroundMark x1="15769" y1="17000" x2="15769" y2="17000"/>
                        <a14:foregroundMark x1="20462" y1="7000" x2="20462" y2="7000"/>
                        <a14:foregroundMark x1="78769" y1="14231" x2="78769" y2="14231"/>
                        <a14:foregroundMark x1="85385" y1="28615" x2="85385" y2="28615"/>
                        <a14:foregroundMark x1="46462" y1="85692" x2="46462" y2="85692"/>
                        <a14:foregroundMark x1="45846" y1="75385" x2="46154" y2="73462"/>
                        <a14:foregroundMark x1="46769" y1="65308" x2="46769" y2="65308"/>
                        <a14:foregroundMark x1="46769" y1="30538" x2="46769" y2="30538"/>
                        <a14:foregroundMark x1="28615" y1="39615" x2="28615" y2="39615"/>
                        <a14:foregroundMark x1="20462" y1="50308" x2="20462" y2="50308"/>
                        <a14:foregroundMark x1="61231" y1="68462" x2="61231" y2="68462"/>
                        <a14:foregroundMark x1="86923" y1="41846" x2="86923" y2="41846"/>
                        <a14:foregroundMark x1="73769" y1="12308" x2="72846" y2="12308"/>
                        <a14:foregroundMark x1="14769" y1="35846" x2="14769" y2="35846"/>
                        <a14:foregroundMark x1="13538" y1="44923" x2="13538" y2="44923"/>
                        <a14:foregroundMark x1="15077" y1="51846" x2="15077" y2="51846"/>
                        <a14:foregroundMark x1="49923" y1="94846" x2="49923" y2="94846"/>
                        <a14:foregroundMark x1="50538" y1="84769" x2="50538" y2="84769"/>
                        <a14:foregroundMark x1="51154" y1="60923" x2="51154" y2="60923"/>
                        <a14:foregroundMark x1="44615" y1="27077" x2="44615" y2="27077"/>
                        <a14:foregroundMark x1="45846" y1="18308" x2="45846" y2="18308"/>
                        <a14:foregroundMark x1="13231" y1="26769" x2="13231" y2="26769"/>
                        <a14:foregroundMark x1="34846" y1="14846" x2="34846" y2="14846"/>
                        <a14:foregroundMark x1="40538" y1="15769" x2="40538" y2="15769"/>
                        <a14:foregroundMark x1="79692" y1="22385" x2="79692" y2="22385"/>
                        <a14:foregroundMark x1="79385" y1="64385" x2="79385" y2="64385"/>
                        <a14:foregroundMark x1="73154" y1="56538" x2="73462" y2="55308"/>
                        <a14:foregroundMark x1="70923" y1="45923" x2="70923" y2="45923"/>
                        <a14:foregroundMark x1="65308" y1="75385" x2="65308" y2="75385"/>
                        <a14:foregroundMark x1="46462" y1="91385" x2="46462" y2="91385"/>
                        <a14:foregroundMark x1="46154" y1="61538" x2="46462" y2="58154"/>
                        <a14:foregroundMark x1="47077" y1="46538" x2="47077" y2="46538"/>
                        <a14:foregroundMark x1="45231" y1="40231" x2="45231" y2="40231"/>
                        <a14:foregroundMark x1="36769" y1="52462" x2="36769" y2="52462"/>
                        <a14:foregroundMark x1="24538" y1="46846" x2="24538" y2="46846"/>
                        <a14:foregroundMark x1="20154" y1="43385" x2="24231" y2="40846"/>
                        <a14:foregroundMark x1="38615" y1="23615" x2="38615" y2="23615"/>
                        <a14:foregroundMark x1="33615" y1="49000" x2="33615" y2="49000"/>
                        <a14:foregroundMark x1="36154" y1="71308" x2="36154" y2="71308"/>
                        <a14:foregroundMark x1="27000" y1="65308" x2="27000" y2="65308"/>
                        <a14:foregroundMark x1="41462" y1="85385" x2="41462" y2="85385"/>
                        <a14:foregroundMark x1="38000" y1="78538" x2="38000" y2="78538"/>
                        <a14:foregroundMark x1="35846" y1="75692" x2="35846" y2="75692"/>
                        <a14:foregroundMark x1="40538" y1="59385" x2="40538" y2="59385"/>
                        <a14:foregroundMark x1="38308" y1="54077" x2="38308" y2="54077"/>
                        <a14:foregroundMark x1="43308" y1="52769" x2="43308" y2="52769"/>
                        <a14:foregroundMark x1="49000" y1="45923" x2="49000" y2="44000"/>
                        <a14:foregroundMark x1="58077" y1="25846" x2="58077" y2="25846"/>
                        <a14:foregroundMark x1="62154" y1="28308" x2="62154" y2="28308"/>
                        <a14:foregroundMark x1="61538" y1="20769" x2="61538" y2="20769"/>
                        <a14:foregroundMark x1="65615" y1="69077" x2="65615" y2="69077"/>
                        <a14:foregroundMark x1="54615" y1="79154" x2="54615" y2="79154"/>
                        <a14:foregroundMark x1="54923" y1="71615" x2="54923" y2="71615"/>
                        <a14:foregroundMark x1="62462" y1="51538" x2="62462" y2="51538"/>
                        <a14:foregroundMark x1="67769" y1="52769" x2="67769" y2="52769"/>
                        <a14:foregroundMark x1="66308" y1="35846" x2="66308" y2="35846"/>
                        <a14:foregroundMark x1="29615" y1="30231" x2="29615" y2="30231"/>
                        <a14:foregroundMark x1="22077" y1="13923" x2="22077" y2="13923"/>
                        <a14:foregroundMark x1="12769" y1="32846" x2="12769" y2="32846"/>
                        <a14:foregroundMark x1="14462" y1="24615" x2="14462" y2="24615"/>
                        <a14:foregroundMark x1="13692" y1="42231" x2="13692" y2="42231"/>
                        <a14:foregroundMark x1="25462" y1="29846" x2="25462" y2="29846"/>
                        <a14:foregroundMark x1="17769" y1="21846" x2="17769" y2="21846"/>
                        <a14:foregroundMark x1="20077" y1="13000" x2="20077" y2="13000"/>
                        <a14:backgroundMark x1="21692" y1="92308" x2="22615" y2="92000"/>
                        <a14:backgroundMark x1="86308" y1="91385" x2="86308" y2="91385"/>
                        <a14:backgroundMark x1="48077" y1="6077" x2="48077" y2="6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09" y="3393022"/>
            <a:ext cx="2260107" cy="22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29165</TotalTime>
  <Words>7409</Words>
  <Application>Microsoft Office PowerPoint</Application>
  <PresentationFormat>On-screen Show (16:10)</PresentationFormat>
  <Paragraphs>283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Microsoft YaHei</vt:lpstr>
      <vt:lpstr>Microsoft YaHei</vt:lpstr>
      <vt:lpstr>幼圆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1740</cp:revision>
  <dcterms:created xsi:type="dcterms:W3CDTF">2011-09-04T18:01:24Z</dcterms:created>
  <dcterms:modified xsi:type="dcterms:W3CDTF">2020-10-18T13:24:39Z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