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5"/>
  </p:notesMasterIdLst>
  <p:sldIdLst>
    <p:sldId id="256" r:id="rId5"/>
    <p:sldId id="698" r:id="rId6"/>
    <p:sldId id="682" r:id="rId7"/>
    <p:sldId id="671" r:id="rId8"/>
    <p:sldId id="683" r:id="rId9"/>
    <p:sldId id="700" r:id="rId10"/>
    <p:sldId id="702" r:id="rId11"/>
    <p:sldId id="703" r:id="rId12"/>
    <p:sldId id="704" r:id="rId13"/>
    <p:sldId id="705" r:id="rId14"/>
    <p:sldId id="707" r:id="rId15"/>
    <p:sldId id="711" r:id="rId16"/>
    <p:sldId id="709" r:id="rId17"/>
    <p:sldId id="713" r:id="rId18"/>
    <p:sldId id="708" r:id="rId19"/>
    <p:sldId id="712" r:id="rId20"/>
    <p:sldId id="714" r:id="rId21"/>
    <p:sldId id="716" r:id="rId22"/>
    <p:sldId id="717" r:id="rId23"/>
    <p:sldId id="715" r:id="rId2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9CFC3"/>
    <a:srgbClr val="00FFFF"/>
    <a:srgbClr val="0000FF"/>
    <a:srgbClr val="090909"/>
    <a:srgbClr val="010101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B27A4-00F7-1653-DBB9-72F044DC49A5}" v="8" dt="2020-09-19T21:15:35.124"/>
    <p1510:client id="{997D0AD5-B928-3382-439C-08E53D490FC6}" v="14" dt="2020-09-19T20:32:03.449"/>
    <p1510:client id="{E32BA44F-AC82-9EF9-1C02-98F64F364A4B}" v="68" dt="2020-09-19T21:11:22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59" autoAdjust="0"/>
    <p:restoredTop sz="94471" autoAdjust="0"/>
  </p:normalViewPr>
  <p:slideViewPr>
    <p:cSldViewPr>
      <p:cViewPr>
        <p:scale>
          <a:sx n="66" d="100"/>
          <a:sy n="66" d="100"/>
        </p:scale>
        <p:origin x="1412" y="476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5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o, Yan [CHEM]" userId="S::zhaoy@iastate.edu::47b33ac6-11ca-41e5-a097-be0101263cdd" providerId="AD" clId="Web-{487B27A4-00F7-1653-DBB9-72F044DC49A5}"/>
    <pc:docChg chg="delSld modSld">
      <pc:chgData name="Zhao, Yan [CHEM]" userId="S::zhaoy@iastate.edu::47b33ac6-11ca-41e5-a097-be0101263cdd" providerId="AD" clId="Web-{487B27A4-00F7-1653-DBB9-72F044DC49A5}" dt="2020-09-19T21:15:35.124" v="7"/>
      <pc:docMkLst>
        <pc:docMk/>
      </pc:docMkLst>
      <pc:sldChg chg="del">
        <pc:chgData name="Zhao, Yan [CHEM]" userId="S::zhaoy@iastate.edu::47b33ac6-11ca-41e5-a097-be0101263cdd" providerId="AD" clId="Web-{487B27A4-00F7-1653-DBB9-72F044DC49A5}" dt="2020-09-19T21:14:31.906" v="4"/>
        <pc:sldMkLst>
          <pc:docMk/>
          <pc:sldMk cId="1028341141" sldId="672"/>
        </pc:sldMkLst>
      </pc:sldChg>
      <pc:sldChg chg="del">
        <pc:chgData name="Zhao, Yan [CHEM]" userId="S::zhaoy@iastate.edu::47b33ac6-11ca-41e5-a097-be0101263cdd" providerId="AD" clId="Web-{487B27A4-00F7-1653-DBB9-72F044DC49A5}" dt="2020-09-19T21:14:30.062" v="3"/>
        <pc:sldMkLst>
          <pc:docMk/>
          <pc:sldMk cId="988214448" sldId="673"/>
        </pc:sldMkLst>
      </pc:sldChg>
      <pc:sldChg chg="del">
        <pc:chgData name="Zhao, Yan [CHEM]" userId="S::zhaoy@iastate.edu::47b33ac6-11ca-41e5-a097-be0101263cdd" providerId="AD" clId="Web-{487B27A4-00F7-1653-DBB9-72F044DC49A5}" dt="2020-09-19T21:13:53.203" v="0"/>
        <pc:sldMkLst>
          <pc:docMk/>
          <pc:sldMk cId="3860098387" sldId="677"/>
        </pc:sldMkLst>
      </pc:sldChg>
      <pc:sldChg chg="addSp delSp modSp delAnim">
        <pc:chgData name="Zhao, Yan [CHEM]" userId="S::zhaoy@iastate.edu::47b33ac6-11ca-41e5-a097-be0101263cdd" providerId="AD" clId="Web-{487B27A4-00F7-1653-DBB9-72F044DC49A5}" dt="2020-09-19T21:15:35.124" v="7"/>
        <pc:sldMkLst>
          <pc:docMk/>
          <pc:sldMk cId="112366164" sldId="678"/>
        </pc:sldMkLst>
        <pc:spChg chg="del mod">
          <ac:chgData name="Zhao, Yan [CHEM]" userId="S::zhaoy@iastate.edu::47b33ac6-11ca-41e5-a097-be0101263cdd" providerId="AD" clId="Web-{487B27A4-00F7-1653-DBB9-72F044DC49A5}" dt="2020-09-19T21:15:35.124" v="7"/>
          <ac:spMkLst>
            <pc:docMk/>
            <pc:sldMk cId="112366164" sldId="678"/>
            <ac:spMk id="2" creationId="{00000000-0000-0000-0000-000000000000}"/>
          </ac:spMkLst>
        </pc:spChg>
        <pc:spChg chg="add">
          <ac:chgData name="Zhao, Yan [CHEM]" userId="S::zhaoy@iastate.edu::47b33ac6-11ca-41e5-a097-be0101263cdd" providerId="AD" clId="Web-{487B27A4-00F7-1653-DBB9-72F044DC49A5}" dt="2020-09-19T21:14:21.984" v="2"/>
          <ac:spMkLst>
            <pc:docMk/>
            <pc:sldMk cId="112366164" sldId="678"/>
            <ac:spMk id="4" creationId="{8056C833-F280-4A14-8033-CB04C5667627}"/>
          </ac:spMkLst>
        </pc:spChg>
        <pc:spChg chg="del">
          <ac:chgData name="Zhao, Yan [CHEM]" userId="S::zhaoy@iastate.edu::47b33ac6-11ca-41e5-a097-be0101263cdd" providerId="AD" clId="Web-{487B27A4-00F7-1653-DBB9-72F044DC49A5}" dt="2020-09-19T21:14:21.406" v="1"/>
          <ac:spMkLst>
            <pc:docMk/>
            <pc:sldMk cId="112366164" sldId="678"/>
            <ac:spMk id="10" creationId="{1EBF4CA6-485A-4B67-B146-AEC9C7D71BE7}"/>
          </ac:spMkLst>
        </pc:spChg>
      </pc:sldChg>
    </pc:docChg>
  </pc:docChgLst>
  <pc:docChgLst>
    <pc:chgData name="Zhao, Yan [CHEM]" userId="S::zhaoy@iastate.edu::47b33ac6-11ca-41e5-a097-be0101263cdd" providerId="AD" clId="Web-{997D0AD5-B928-3382-439C-08E53D490FC6}"/>
    <pc:docChg chg="delSld modSld">
      <pc:chgData name="Zhao, Yan [CHEM]" userId="S::zhaoy@iastate.edu::47b33ac6-11ca-41e5-a097-be0101263cdd" providerId="AD" clId="Web-{997D0AD5-B928-3382-439C-08E53D490FC6}" dt="2020-09-19T20:32:03.449" v="13"/>
      <pc:docMkLst>
        <pc:docMk/>
      </pc:docMkLst>
      <pc:sldChg chg="del">
        <pc:chgData name="Zhao, Yan [CHEM]" userId="S::zhaoy@iastate.edu::47b33ac6-11ca-41e5-a097-be0101263cdd" providerId="AD" clId="Web-{997D0AD5-B928-3382-439C-08E53D490FC6}" dt="2020-09-19T20:31:15.558" v="0"/>
        <pc:sldMkLst>
          <pc:docMk/>
          <pc:sldMk cId="171544684" sldId="652"/>
        </pc:sldMkLst>
      </pc:sldChg>
      <pc:sldChg chg="modSp">
        <pc:chgData name="Zhao, Yan [CHEM]" userId="S::zhaoy@iastate.edu::47b33ac6-11ca-41e5-a097-be0101263cdd" providerId="AD" clId="Web-{997D0AD5-B928-3382-439C-08E53D490FC6}" dt="2020-09-19T20:31:47.996" v="7" actId="20577"/>
        <pc:sldMkLst>
          <pc:docMk/>
          <pc:sldMk cId="1949949762" sldId="654"/>
        </pc:sldMkLst>
        <pc:spChg chg="mod">
          <ac:chgData name="Zhao, Yan [CHEM]" userId="S::zhaoy@iastate.edu::47b33ac6-11ca-41e5-a097-be0101263cdd" providerId="AD" clId="Web-{997D0AD5-B928-3382-439C-08E53D490FC6}" dt="2020-09-19T20:31:47.996" v="7" actId="20577"/>
          <ac:spMkLst>
            <pc:docMk/>
            <pc:sldMk cId="1949949762" sldId="654"/>
            <ac:spMk id="10" creationId="{00000000-0000-0000-0000-000000000000}"/>
          </ac:spMkLst>
        </pc:spChg>
      </pc:sldChg>
      <pc:sldChg chg="modSp">
        <pc:chgData name="Zhao, Yan [CHEM]" userId="S::zhaoy@iastate.edu::47b33ac6-11ca-41e5-a097-be0101263cdd" providerId="AD" clId="Web-{997D0AD5-B928-3382-439C-08E53D490FC6}" dt="2020-09-19T20:31:59.183" v="11" actId="20577"/>
        <pc:sldMkLst>
          <pc:docMk/>
          <pc:sldMk cId="4926713" sldId="658"/>
        </pc:sldMkLst>
        <pc:spChg chg="mod">
          <ac:chgData name="Zhao, Yan [CHEM]" userId="S::zhaoy@iastate.edu::47b33ac6-11ca-41e5-a097-be0101263cdd" providerId="AD" clId="Web-{997D0AD5-B928-3382-439C-08E53D490FC6}" dt="2020-09-19T20:31:59.183" v="11" actId="20577"/>
          <ac:spMkLst>
            <pc:docMk/>
            <pc:sldMk cId="4926713" sldId="658"/>
            <ac:spMk id="24" creationId="{00000000-0000-0000-0000-000000000000}"/>
          </ac:spMkLst>
        </pc:spChg>
      </pc:sldChg>
      <pc:sldChg chg="del">
        <pc:chgData name="Zhao, Yan [CHEM]" userId="S::zhaoy@iastate.edu::47b33ac6-11ca-41e5-a097-be0101263cdd" providerId="AD" clId="Web-{997D0AD5-B928-3382-439C-08E53D490FC6}" dt="2020-09-19T20:32:03.449" v="13"/>
        <pc:sldMkLst>
          <pc:docMk/>
          <pc:sldMk cId="1281837531" sldId="660"/>
        </pc:sldMkLst>
      </pc:sldChg>
      <pc:sldChg chg="del">
        <pc:chgData name="Zhao, Yan [CHEM]" userId="S::zhaoy@iastate.edu::47b33ac6-11ca-41e5-a097-be0101263cdd" providerId="AD" clId="Web-{997D0AD5-B928-3382-439C-08E53D490FC6}" dt="2020-09-19T20:31:18.855" v="1"/>
        <pc:sldMkLst>
          <pc:docMk/>
          <pc:sldMk cId="1156046245" sldId="662"/>
        </pc:sldMkLst>
      </pc:sldChg>
      <pc:sldChg chg="del">
        <pc:chgData name="Zhao, Yan [CHEM]" userId="S::zhaoy@iastate.edu::47b33ac6-11ca-41e5-a097-be0101263cdd" providerId="AD" clId="Web-{997D0AD5-B928-3382-439C-08E53D490FC6}" dt="2020-09-19T20:31:20.558" v="2"/>
        <pc:sldMkLst>
          <pc:docMk/>
          <pc:sldMk cId="4241229604" sldId="663"/>
        </pc:sldMkLst>
      </pc:sldChg>
    </pc:docChg>
  </pc:docChgLst>
  <pc:docChgLst>
    <pc:chgData name="Yan Zhao" userId="47426263_tp_dropbox" providerId="OAuth2" clId="{807487EC-3CFB-8E4A-A477-B7F5CC5C50E1}"/>
    <pc:docChg chg="modSld">
      <pc:chgData name="Yan Zhao" userId="47426263_tp_dropbox" providerId="OAuth2" clId="{807487EC-3CFB-8E4A-A477-B7F5CC5C50E1}" dt="2020-09-06T17:18:00.436" v="0" actId="1076"/>
      <pc:docMkLst>
        <pc:docMk/>
      </pc:docMkLst>
      <pc:sldChg chg="modSp">
        <pc:chgData name="Yan Zhao" userId="47426263_tp_dropbox" providerId="OAuth2" clId="{807487EC-3CFB-8E4A-A477-B7F5CC5C50E1}" dt="2020-09-06T17:18:00.436" v="0" actId="1076"/>
        <pc:sldMkLst>
          <pc:docMk/>
          <pc:sldMk cId="990612125" sldId="614"/>
        </pc:sldMkLst>
        <pc:grpChg chg="mod">
          <ac:chgData name="Yan Zhao" userId="47426263_tp_dropbox" providerId="OAuth2" clId="{807487EC-3CFB-8E4A-A477-B7F5CC5C50E1}" dt="2020-09-06T17:18:00.436" v="0" actId="1076"/>
          <ac:grpSpMkLst>
            <pc:docMk/>
            <pc:sldMk cId="990612125" sldId="614"/>
            <ac:grpSpMk id="26" creationId="{00000000-0000-0000-0000-000000000000}"/>
          </ac:grpSpMkLst>
        </pc:grpChg>
      </pc:sldChg>
    </pc:docChg>
  </pc:docChgLst>
  <pc:docChgLst>
    <pc:chgData name="Zhao, Yan [CHEM]" userId="S::zhaoy@iastate.edu::47b33ac6-11ca-41e5-a097-be0101263cdd" providerId="AD" clId="Web-{E32BA44F-AC82-9EF9-1C02-98F64F364A4B}"/>
    <pc:docChg chg="addSld delSld modSld">
      <pc:chgData name="Zhao, Yan [CHEM]" userId="S::zhaoy@iastate.edu::47b33ac6-11ca-41e5-a097-be0101263cdd" providerId="AD" clId="Web-{E32BA44F-AC82-9EF9-1C02-98F64F364A4B}" dt="2020-09-19T21:11:22.677" v="67"/>
      <pc:docMkLst>
        <pc:docMk/>
      </pc:docMkLst>
      <pc:sldChg chg="del">
        <pc:chgData name="Zhao, Yan [CHEM]" userId="S::zhaoy@iastate.edu::47b33ac6-11ca-41e5-a097-be0101263cdd" providerId="AD" clId="Web-{E32BA44F-AC82-9EF9-1C02-98F64F364A4B}" dt="2020-09-19T21:06:07.382" v="0"/>
        <pc:sldMkLst>
          <pc:docMk/>
          <pc:sldMk cId="638864694" sldId="669"/>
        </pc:sldMkLst>
      </pc:sldChg>
      <pc:sldChg chg="del">
        <pc:chgData name="Zhao, Yan [CHEM]" userId="S::zhaoy@iastate.edu::47b33ac6-11ca-41e5-a097-be0101263cdd" providerId="AD" clId="Web-{E32BA44F-AC82-9EF9-1C02-98F64F364A4B}" dt="2020-09-19T21:06:09.585" v="1"/>
        <pc:sldMkLst>
          <pc:docMk/>
          <pc:sldMk cId="1562453625" sldId="670"/>
        </pc:sldMkLst>
      </pc:sldChg>
      <pc:sldChg chg="addSp delSp modSp addAnim delAnim">
        <pc:chgData name="Zhao, Yan [CHEM]" userId="S::zhaoy@iastate.edu::47b33ac6-11ca-41e5-a097-be0101263cdd" providerId="AD" clId="Web-{E32BA44F-AC82-9EF9-1C02-98F64F364A4B}" dt="2020-09-19T21:11:05.818" v="64"/>
        <pc:sldMkLst>
          <pc:docMk/>
          <pc:sldMk cId="2680440600" sldId="671"/>
        </pc:sldMkLst>
        <pc:spChg chg="add mod">
          <ac:chgData name="Zhao, Yan [CHEM]" userId="S::zhaoy@iastate.edu::47b33ac6-11ca-41e5-a097-be0101263cdd" providerId="AD" clId="Web-{E32BA44F-AC82-9EF9-1C02-98F64F364A4B}" dt="2020-09-19T21:09:03.693" v="34" actId="14100"/>
          <ac:spMkLst>
            <pc:docMk/>
            <pc:sldMk cId="2680440600" sldId="671"/>
            <ac:spMk id="8" creationId="{D169083B-F559-4967-9338-B50EA9EADB3A}"/>
          </ac:spMkLst>
        </pc:spChg>
        <pc:spChg chg="add mod">
          <ac:chgData name="Zhao, Yan [CHEM]" userId="S::zhaoy@iastate.edu::47b33ac6-11ca-41e5-a097-be0101263cdd" providerId="AD" clId="Web-{E32BA44F-AC82-9EF9-1C02-98F64F364A4B}" dt="2020-09-19T21:09:15.318" v="35" actId="14100"/>
          <ac:spMkLst>
            <pc:docMk/>
            <pc:sldMk cId="2680440600" sldId="671"/>
            <ac:spMk id="9" creationId="{DA3D7F30-38E8-4FEA-AB6E-B0436A8E06B8}"/>
          </ac:spMkLst>
        </pc:spChg>
        <pc:spChg chg="add">
          <ac:chgData name="Zhao, Yan [CHEM]" userId="S::zhaoy@iastate.edu::47b33ac6-11ca-41e5-a097-be0101263cdd" providerId="AD" clId="Web-{E32BA44F-AC82-9EF9-1C02-98F64F364A4B}" dt="2020-09-19T21:11:05.818" v="64"/>
          <ac:spMkLst>
            <pc:docMk/>
            <pc:sldMk cId="2680440600" sldId="671"/>
            <ac:spMk id="10" creationId="{1EBF4CA6-485A-4B67-B146-AEC9C7D71BE7}"/>
          </ac:spMkLst>
        </pc:spChg>
        <pc:spChg chg="del">
          <ac:chgData name="Zhao, Yan [CHEM]" userId="S::zhaoy@iastate.edu::47b33ac6-11ca-41e5-a097-be0101263cdd" providerId="AD" clId="Web-{E32BA44F-AC82-9EF9-1C02-98F64F364A4B}" dt="2020-09-19T21:06:36.506" v="2"/>
          <ac:spMkLst>
            <pc:docMk/>
            <pc:sldMk cId="2680440600" sldId="671"/>
            <ac:spMk id="13" creationId="{00000000-0000-0000-0000-000000000000}"/>
          </ac:spMkLst>
        </pc:spChg>
        <pc:spChg chg="del mod">
          <ac:chgData name="Zhao, Yan [CHEM]" userId="S::zhaoy@iastate.edu::47b33ac6-11ca-41e5-a097-be0101263cdd" providerId="AD" clId="Web-{E32BA44F-AC82-9EF9-1C02-98F64F364A4B}" dt="2020-09-19T21:07:49.475" v="13"/>
          <ac:spMkLst>
            <pc:docMk/>
            <pc:sldMk cId="2680440600" sldId="671"/>
            <ac:spMk id="19" creationId="{00000000-0000-0000-0000-000000000000}"/>
          </ac:spMkLst>
        </pc:spChg>
        <pc:picChg chg="mod">
          <ac:chgData name="Zhao, Yan [CHEM]" userId="S::zhaoy@iastate.edu::47b33ac6-11ca-41e5-a097-be0101263cdd" providerId="AD" clId="Web-{E32BA44F-AC82-9EF9-1C02-98F64F364A4B}" dt="2020-09-19T21:10:35.412" v="56" actId="1076"/>
          <ac:picMkLst>
            <pc:docMk/>
            <pc:sldMk cId="2680440600" sldId="671"/>
            <ac:picMk id="3" creationId="{00000000-0000-0000-0000-000000000000}"/>
          </ac:picMkLst>
        </pc:picChg>
        <pc:picChg chg="add del">
          <ac:chgData name="Zhao, Yan [CHEM]" userId="S::zhaoy@iastate.edu::47b33ac6-11ca-41e5-a097-be0101263cdd" providerId="AD" clId="Web-{E32BA44F-AC82-9EF9-1C02-98F64F364A4B}" dt="2020-09-19T21:09:50.927" v="36"/>
          <ac:picMkLst>
            <pc:docMk/>
            <pc:sldMk cId="2680440600" sldId="671"/>
            <ac:picMk id="4" creationId="{CF4E34C0-9702-4388-B58A-58843BD9BAD2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32.818" v="55" actId="1076"/>
          <ac:picMkLst>
            <pc:docMk/>
            <pc:sldMk cId="2680440600" sldId="671"/>
            <ac:picMk id="5" creationId="{B2F033D6-EB76-4117-AF73-819765C86101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45.896" v="61" actId="14100"/>
          <ac:picMkLst>
            <pc:docMk/>
            <pc:sldMk cId="2680440600" sldId="671"/>
            <ac:picMk id="6" creationId="{090A573E-CCBE-4AE9-A144-AA7C3018CE2A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57.037" v="63" actId="1076"/>
          <ac:picMkLst>
            <pc:docMk/>
            <pc:sldMk cId="2680440600" sldId="671"/>
            <ac:picMk id="7" creationId="{182E6B49-592B-4C25-ABC0-D3200C2A5C53}"/>
          </ac:picMkLst>
        </pc:picChg>
      </pc:sldChg>
      <pc:sldChg chg="addSp delSp delAnim">
        <pc:chgData name="Zhao, Yan [CHEM]" userId="S::zhaoy@iastate.edu::47b33ac6-11ca-41e5-a097-be0101263cdd" providerId="AD" clId="Web-{E32BA44F-AC82-9EF9-1C02-98F64F364A4B}" dt="2020-09-19T21:11:22.677" v="67"/>
        <pc:sldMkLst>
          <pc:docMk/>
          <pc:sldMk cId="988214448" sldId="673"/>
        </pc:sldMkLst>
        <pc:spChg chg="add">
          <ac:chgData name="Zhao, Yan [CHEM]" userId="S::zhaoy@iastate.edu::47b33ac6-11ca-41e5-a097-be0101263cdd" providerId="AD" clId="Web-{E32BA44F-AC82-9EF9-1C02-98F64F364A4B}" dt="2020-09-19T21:11:22.677" v="67"/>
          <ac:spMkLst>
            <pc:docMk/>
            <pc:sldMk cId="988214448" sldId="673"/>
            <ac:spMk id="3" creationId="{B1F0BFC6-A446-4F11-8805-B507D23B16FB}"/>
          </ac:spMkLst>
        </pc:spChg>
        <pc:spChg chg="del">
          <ac:chgData name="Zhao, Yan [CHEM]" userId="S::zhaoy@iastate.edu::47b33ac6-11ca-41e5-a097-be0101263cdd" providerId="AD" clId="Web-{E32BA44F-AC82-9EF9-1C02-98F64F364A4B}" dt="2020-09-19T21:11:22.099" v="66"/>
          <ac:spMkLst>
            <pc:docMk/>
            <pc:sldMk cId="988214448" sldId="673"/>
            <ac:spMk id="13" creationId="{00000000-0000-0000-0000-000000000000}"/>
          </ac:spMkLst>
        </pc:spChg>
      </pc:sldChg>
      <pc:sldChg chg="del">
        <pc:chgData name="Zhao, Yan [CHEM]" userId="S::zhaoy@iastate.edu::47b33ac6-11ca-41e5-a097-be0101263cdd" providerId="AD" clId="Web-{E32BA44F-AC82-9EF9-1C02-98F64F364A4B}" dt="2020-09-19T21:07:15.100" v="10"/>
        <pc:sldMkLst>
          <pc:docMk/>
          <pc:sldMk cId="1421257576" sldId="674"/>
        </pc:sldMkLst>
      </pc:sldChg>
      <pc:sldChg chg="del">
        <pc:chgData name="Zhao, Yan [CHEM]" userId="S::zhaoy@iastate.edu::47b33ac6-11ca-41e5-a097-be0101263cdd" providerId="AD" clId="Web-{E32BA44F-AC82-9EF9-1C02-98F64F364A4B}" dt="2020-09-19T21:08:15.365" v="20"/>
        <pc:sldMkLst>
          <pc:docMk/>
          <pc:sldMk cId="1195320457" sldId="675"/>
        </pc:sldMkLst>
      </pc:sldChg>
      <pc:sldChg chg="del">
        <pc:chgData name="Zhao, Yan [CHEM]" userId="S::zhaoy@iastate.edu::47b33ac6-11ca-41e5-a097-be0101263cdd" providerId="AD" clId="Web-{E32BA44F-AC82-9EF9-1C02-98F64F364A4B}" dt="2020-09-19T21:08:06.600" v="19"/>
        <pc:sldMkLst>
          <pc:docMk/>
          <pc:sldMk cId="3384080933" sldId="676"/>
        </pc:sldMkLst>
      </pc:sldChg>
      <pc:sldChg chg="add replId">
        <pc:chgData name="Zhao, Yan [CHEM]" userId="S::zhaoy@iastate.edu::47b33ac6-11ca-41e5-a097-be0101263cdd" providerId="AD" clId="Web-{E32BA44F-AC82-9EF9-1C02-98F64F364A4B}" dt="2020-09-19T21:11:10.427" v="65"/>
        <pc:sldMkLst>
          <pc:docMk/>
          <pc:sldMk cId="112366164" sldId="6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741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257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763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529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2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081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136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851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384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210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81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96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32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517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80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604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854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88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51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2.wdp"/><Relationship Id="rId5" Type="http://schemas.microsoft.com/office/2007/relationships/hdphoto" Target="../media/hdphoto8.wdp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2.wdp"/><Relationship Id="rId5" Type="http://schemas.microsoft.com/office/2007/relationships/hdphoto" Target="../media/hdphoto8.wdp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microsoft.com/office/2007/relationships/hdphoto" Target="../media/hdphoto4.wdp"/><Relationship Id="rId10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microsoft.com/office/2007/relationships/hdphoto" Target="../media/hdphoto8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microsoft.com/office/2007/relationships/hdphoto" Target="../media/hdphoto8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microsoft.com/office/2007/relationships/hdphoto" Target="../media/hdphoto8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28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544208" y="800100"/>
            <a:ext cx="3583718" cy="4583546"/>
            <a:chOff x="5544208" y="800100"/>
            <a:chExt cx="3583718" cy="4583546"/>
          </a:xfrm>
        </p:grpSpPr>
        <p:sp>
          <p:nvSpPr>
            <p:cNvPr id="35" name="Rectangle 34"/>
            <p:cNvSpPr/>
            <p:nvPr/>
          </p:nvSpPr>
          <p:spPr>
            <a:xfrm>
              <a:off x="5544208" y="800100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611890" y="3586335"/>
              <a:ext cx="3361319" cy="177234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rot="17911580" flipH="1">
              <a:off x="7661178" y="1423141"/>
              <a:ext cx="286660" cy="57058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rot="4189336">
              <a:off x="8096643" y="1158067"/>
              <a:ext cx="537597" cy="50673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 rot="10564281">
              <a:off x="5984505" y="2091065"/>
              <a:ext cx="518232" cy="491754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rot="7776592">
              <a:off x="8151761" y="1982601"/>
              <a:ext cx="553567" cy="499046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392820" y="1519891"/>
              <a:ext cx="1972621" cy="2943671"/>
              <a:chOff x="6467829" y="2062363"/>
              <a:chExt cx="1972621" cy="2943671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6467829" y="4395860"/>
                <a:ext cx="798897" cy="299509"/>
              </a:xfrm>
              <a:custGeom>
                <a:avLst/>
                <a:gdLst>
                  <a:gd name="connsiteX0" fmla="*/ 798897 w 798897"/>
                  <a:gd name="connsiteY0" fmla="*/ 20376 h 299509"/>
                  <a:gd name="connsiteX1" fmla="*/ 529390 w 798897"/>
                  <a:gd name="connsiteY1" fmla="*/ 20376 h 299509"/>
                  <a:gd name="connsiteX2" fmla="*/ 346510 w 798897"/>
                  <a:gd name="connsiteY2" fmla="*/ 232132 h 299509"/>
                  <a:gd name="connsiteX3" fmla="*/ 0 w 798897"/>
                  <a:gd name="connsiteY3" fmla="*/ 299509 h 29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897" h="299509">
                    <a:moveTo>
                      <a:pt x="798897" y="20376"/>
                    </a:moveTo>
                    <a:cubicBezTo>
                      <a:pt x="701842" y="2729"/>
                      <a:pt x="604788" y="-14917"/>
                      <a:pt x="529390" y="20376"/>
                    </a:cubicBezTo>
                    <a:cubicBezTo>
                      <a:pt x="453992" y="55669"/>
                      <a:pt x="434742" y="185610"/>
                      <a:pt x="346510" y="232132"/>
                    </a:cubicBezTo>
                    <a:cubicBezTo>
                      <a:pt x="258278" y="278654"/>
                      <a:pt x="129139" y="289081"/>
                      <a:pt x="0" y="299509"/>
                    </a:cubicBezTo>
                  </a:path>
                </a:pathLst>
              </a:custGeom>
              <a:noFill/>
              <a:ln w="635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6637419" y="2062363"/>
                <a:ext cx="954107" cy="2317133"/>
                <a:chOff x="6637419" y="2062363"/>
                <a:chExt cx="954107" cy="2317133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934200" y="2298606"/>
                  <a:ext cx="504029" cy="2080890"/>
                </a:xfrm>
                <a:custGeom>
                  <a:avLst/>
                  <a:gdLst>
                    <a:gd name="connsiteX0" fmla="*/ 231006 w 277033"/>
                    <a:gd name="connsiteY0" fmla="*/ 1299411 h 1299411"/>
                    <a:gd name="connsiteX1" fmla="*/ 259882 w 277033"/>
                    <a:gd name="connsiteY1" fmla="*/ 375385 h 1299411"/>
                    <a:gd name="connsiteX2" fmla="*/ 0 w 277033"/>
                    <a:gd name="connsiteY2" fmla="*/ 0 h 129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7033" h="1299411">
                      <a:moveTo>
                        <a:pt x="231006" y="1299411"/>
                      </a:moveTo>
                      <a:cubicBezTo>
                        <a:pt x="264694" y="945682"/>
                        <a:pt x="298383" y="591953"/>
                        <a:pt x="259882" y="375385"/>
                      </a:cubicBezTo>
                      <a:cubicBezTo>
                        <a:pt x="221381" y="158817"/>
                        <a:pt x="110690" y="79408"/>
                        <a:pt x="0" y="0"/>
                      </a:cubicBezTo>
                    </a:path>
                  </a:pathLst>
                </a:custGeom>
                <a:ln w="254000" cap="rnd">
                  <a:solidFill>
                    <a:schemeClr val="tx1">
                      <a:lumMod val="50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6637419" y="2062363"/>
                  <a:ext cx="95410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glow rad="228600">
                          <a:srgbClr val="F79646">
                            <a:satMod val="175000"/>
                            <a:alpha val="40000"/>
                          </a:srgbClr>
                        </a:glow>
                      </a:effectLst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rPr>
                    <a:t>肉体</a:t>
                  </a:r>
                  <a:endPara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61" name="Freeform 60"/>
              <p:cNvSpPr/>
              <p:nvPr/>
            </p:nvSpPr>
            <p:spPr>
              <a:xfrm>
                <a:off x="7458673" y="4442235"/>
                <a:ext cx="981777" cy="279133"/>
              </a:xfrm>
              <a:custGeom>
                <a:avLst/>
                <a:gdLst>
                  <a:gd name="connsiteX0" fmla="*/ 0 w 981777"/>
                  <a:gd name="connsiteY0" fmla="*/ 0 h 279133"/>
                  <a:gd name="connsiteX1" fmla="*/ 288758 w 981777"/>
                  <a:gd name="connsiteY1" fmla="*/ 144379 h 279133"/>
                  <a:gd name="connsiteX2" fmla="*/ 856649 w 981777"/>
                  <a:gd name="connsiteY2" fmla="*/ 192506 h 279133"/>
                  <a:gd name="connsiteX3" fmla="*/ 981777 w 981777"/>
                  <a:gd name="connsiteY3" fmla="*/ 279133 h 27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777" h="279133">
                    <a:moveTo>
                      <a:pt x="0" y="0"/>
                    </a:moveTo>
                    <a:cubicBezTo>
                      <a:pt x="72991" y="56147"/>
                      <a:pt x="145983" y="112295"/>
                      <a:pt x="288758" y="144379"/>
                    </a:cubicBezTo>
                    <a:cubicBezTo>
                      <a:pt x="431533" y="176463"/>
                      <a:pt x="741146" y="170047"/>
                      <a:pt x="856649" y="192506"/>
                    </a:cubicBezTo>
                    <a:cubicBezTo>
                      <a:pt x="972152" y="214965"/>
                      <a:pt x="976964" y="247049"/>
                      <a:pt x="981777" y="279133"/>
                    </a:cubicBezTo>
                  </a:path>
                </a:pathLst>
              </a:custGeom>
              <a:noFill/>
              <a:ln w="63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6871381" y="4476644"/>
                <a:ext cx="516028" cy="529390"/>
              </a:xfrm>
              <a:custGeom>
                <a:avLst/>
                <a:gdLst>
                  <a:gd name="connsiteX0" fmla="*/ 500513 w 516028"/>
                  <a:gd name="connsiteY0" fmla="*/ 0 h 529390"/>
                  <a:gd name="connsiteX1" fmla="*/ 471638 w 516028"/>
                  <a:gd name="connsiteY1" fmla="*/ 288758 h 529390"/>
                  <a:gd name="connsiteX2" fmla="*/ 125128 w 516028"/>
                  <a:gd name="connsiteY2" fmla="*/ 394636 h 529390"/>
                  <a:gd name="connsiteX3" fmla="*/ 0 w 516028"/>
                  <a:gd name="connsiteY3" fmla="*/ 529390 h 52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028" h="529390">
                    <a:moveTo>
                      <a:pt x="500513" y="0"/>
                    </a:moveTo>
                    <a:cubicBezTo>
                      <a:pt x="517357" y="111492"/>
                      <a:pt x="534202" y="222985"/>
                      <a:pt x="471638" y="288758"/>
                    </a:cubicBezTo>
                    <a:cubicBezTo>
                      <a:pt x="409074" y="354531"/>
                      <a:pt x="203734" y="354531"/>
                      <a:pt x="125128" y="394636"/>
                    </a:cubicBezTo>
                    <a:cubicBezTo>
                      <a:pt x="46522" y="434741"/>
                      <a:pt x="23261" y="482065"/>
                      <a:pt x="0" y="529390"/>
                    </a:cubicBezTo>
                  </a:path>
                </a:pathLst>
              </a:custGeom>
              <a:noFill/>
              <a:ln w="635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3" name="Freeform 42"/>
            <p:cNvSpPr/>
            <p:nvPr/>
          </p:nvSpPr>
          <p:spPr>
            <a:xfrm rot="10550135" flipH="1">
              <a:off x="7455623" y="1412756"/>
              <a:ext cx="671532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61711" y="3924044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9567995">
              <a:off x="7295492" y="1700229"/>
              <a:ext cx="1620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（学业、成就）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 rot="16200000" flipH="1" flipV="1">
              <a:off x="7763515" y="2553347"/>
              <a:ext cx="357740" cy="85173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7030A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57981" y="4084301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 rot="17911580" flipH="1">
              <a:off x="6669998" y="2088700"/>
              <a:ext cx="345516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75668" y="3793271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1445963">
              <a:off x="5836291" y="2644477"/>
              <a:ext cx="11320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（钱财）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51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804" y="846608"/>
              <a:ext cx="1193122" cy="792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409" y="1685448"/>
              <a:ext cx="960446" cy="937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Freeform 52"/>
            <p:cNvSpPr/>
            <p:nvPr/>
          </p:nvSpPr>
          <p:spPr>
            <a:xfrm rot="17052056">
              <a:off x="6489176" y="3050536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4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244" y="976687"/>
              <a:ext cx="721601" cy="479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 rot="21294553">
              <a:off x="7431731" y="2635534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（男女关系）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rot="17052056">
              <a:off x="7851113" y="3038943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7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799" y="3019679"/>
              <a:ext cx="555099" cy="541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5556031" y="3289199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希望别人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也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不好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199942" y="443622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15029" y="217329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059114" y="221179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544208" y="821132"/>
            <a:ext cx="35040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40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40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lang="en-US" altLang="zh-CN" sz="140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40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</p:spTree>
    <p:extLst>
      <p:ext uri="{BB962C8B-B14F-4D97-AF65-F5344CB8AC3E}">
        <p14:creationId xmlns:p14="http://schemas.microsoft.com/office/powerpoint/2010/main" val="27646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544208" y="800100"/>
            <a:ext cx="3583718" cy="4583546"/>
            <a:chOff x="5544208" y="800100"/>
            <a:chExt cx="3583718" cy="4583546"/>
          </a:xfrm>
        </p:grpSpPr>
        <p:sp>
          <p:nvSpPr>
            <p:cNvPr id="35" name="Rectangle 34"/>
            <p:cNvSpPr/>
            <p:nvPr/>
          </p:nvSpPr>
          <p:spPr>
            <a:xfrm>
              <a:off x="5544208" y="800100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611890" y="3586335"/>
              <a:ext cx="3361319" cy="177234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rot="17911580" flipH="1">
              <a:off x="7661178" y="1423141"/>
              <a:ext cx="286660" cy="57058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rot="4189336">
              <a:off x="8096643" y="1158067"/>
              <a:ext cx="537597" cy="50673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 rot="10564281">
              <a:off x="5984505" y="2091065"/>
              <a:ext cx="518232" cy="491754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rot="7776592">
              <a:off x="8151761" y="1982601"/>
              <a:ext cx="553567" cy="499046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392820" y="1519891"/>
              <a:ext cx="1972621" cy="2943671"/>
              <a:chOff x="6467829" y="2062363"/>
              <a:chExt cx="1972621" cy="2943671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6467829" y="4395860"/>
                <a:ext cx="798897" cy="299509"/>
              </a:xfrm>
              <a:custGeom>
                <a:avLst/>
                <a:gdLst>
                  <a:gd name="connsiteX0" fmla="*/ 798897 w 798897"/>
                  <a:gd name="connsiteY0" fmla="*/ 20376 h 299509"/>
                  <a:gd name="connsiteX1" fmla="*/ 529390 w 798897"/>
                  <a:gd name="connsiteY1" fmla="*/ 20376 h 299509"/>
                  <a:gd name="connsiteX2" fmla="*/ 346510 w 798897"/>
                  <a:gd name="connsiteY2" fmla="*/ 232132 h 299509"/>
                  <a:gd name="connsiteX3" fmla="*/ 0 w 798897"/>
                  <a:gd name="connsiteY3" fmla="*/ 299509 h 29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897" h="299509">
                    <a:moveTo>
                      <a:pt x="798897" y="20376"/>
                    </a:moveTo>
                    <a:cubicBezTo>
                      <a:pt x="701842" y="2729"/>
                      <a:pt x="604788" y="-14917"/>
                      <a:pt x="529390" y="20376"/>
                    </a:cubicBezTo>
                    <a:cubicBezTo>
                      <a:pt x="453992" y="55669"/>
                      <a:pt x="434742" y="185610"/>
                      <a:pt x="346510" y="232132"/>
                    </a:cubicBezTo>
                    <a:cubicBezTo>
                      <a:pt x="258278" y="278654"/>
                      <a:pt x="129139" y="289081"/>
                      <a:pt x="0" y="299509"/>
                    </a:cubicBezTo>
                  </a:path>
                </a:pathLst>
              </a:custGeom>
              <a:noFill/>
              <a:ln w="635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6637419" y="2062363"/>
                <a:ext cx="954107" cy="2317133"/>
                <a:chOff x="6637419" y="2062363"/>
                <a:chExt cx="954107" cy="2317133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934200" y="2298606"/>
                  <a:ext cx="504029" cy="2080890"/>
                </a:xfrm>
                <a:custGeom>
                  <a:avLst/>
                  <a:gdLst>
                    <a:gd name="connsiteX0" fmla="*/ 231006 w 277033"/>
                    <a:gd name="connsiteY0" fmla="*/ 1299411 h 1299411"/>
                    <a:gd name="connsiteX1" fmla="*/ 259882 w 277033"/>
                    <a:gd name="connsiteY1" fmla="*/ 375385 h 1299411"/>
                    <a:gd name="connsiteX2" fmla="*/ 0 w 277033"/>
                    <a:gd name="connsiteY2" fmla="*/ 0 h 129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7033" h="1299411">
                      <a:moveTo>
                        <a:pt x="231006" y="1299411"/>
                      </a:moveTo>
                      <a:cubicBezTo>
                        <a:pt x="264694" y="945682"/>
                        <a:pt x="298383" y="591953"/>
                        <a:pt x="259882" y="375385"/>
                      </a:cubicBezTo>
                      <a:cubicBezTo>
                        <a:pt x="221381" y="158817"/>
                        <a:pt x="110690" y="79408"/>
                        <a:pt x="0" y="0"/>
                      </a:cubicBezTo>
                    </a:path>
                  </a:pathLst>
                </a:custGeom>
                <a:ln w="254000" cap="rnd">
                  <a:solidFill>
                    <a:schemeClr val="tx1">
                      <a:lumMod val="50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6637419" y="2062363"/>
                  <a:ext cx="95410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glow rad="228600">
                          <a:srgbClr val="F79646">
                            <a:satMod val="175000"/>
                            <a:alpha val="40000"/>
                          </a:srgbClr>
                        </a:glow>
                      </a:effectLst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rPr>
                    <a:t>肉体</a:t>
                  </a:r>
                  <a:endPara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61" name="Freeform 60"/>
              <p:cNvSpPr/>
              <p:nvPr/>
            </p:nvSpPr>
            <p:spPr>
              <a:xfrm>
                <a:off x="7458673" y="4442235"/>
                <a:ext cx="981777" cy="279133"/>
              </a:xfrm>
              <a:custGeom>
                <a:avLst/>
                <a:gdLst>
                  <a:gd name="connsiteX0" fmla="*/ 0 w 981777"/>
                  <a:gd name="connsiteY0" fmla="*/ 0 h 279133"/>
                  <a:gd name="connsiteX1" fmla="*/ 288758 w 981777"/>
                  <a:gd name="connsiteY1" fmla="*/ 144379 h 279133"/>
                  <a:gd name="connsiteX2" fmla="*/ 856649 w 981777"/>
                  <a:gd name="connsiteY2" fmla="*/ 192506 h 279133"/>
                  <a:gd name="connsiteX3" fmla="*/ 981777 w 981777"/>
                  <a:gd name="connsiteY3" fmla="*/ 279133 h 27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777" h="279133">
                    <a:moveTo>
                      <a:pt x="0" y="0"/>
                    </a:moveTo>
                    <a:cubicBezTo>
                      <a:pt x="72991" y="56147"/>
                      <a:pt x="145983" y="112295"/>
                      <a:pt x="288758" y="144379"/>
                    </a:cubicBezTo>
                    <a:cubicBezTo>
                      <a:pt x="431533" y="176463"/>
                      <a:pt x="741146" y="170047"/>
                      <a:pt x="856649" y="192506"/>
                    </a:cubicBezTo>
                    <a:cubicBezTo>
                      <a:pt x="972152" y="214965"/>
                      <a:pt x="976964" y="247049"/>
                      <a:pt x="981777" y="279133"/>
                    </a:cubicBezTo>
                  </a:path>
                </a:pathLst>
              </a:custGeom>
              <a:noFill/>
              <a:ln w="63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6871381" y="4476644"/>
                <a:ext cx="516028" cy="529390"/>
              </a:xfrm>
              <a:custGeom>
                <a:avLst/>
                <a:gdLst>
                  <a:gd name="connsiteX0" fmla="*/ 500513 w 516028"/>
                  <a:gd name="connsiteY0" fmla="*/ 0 h 529390"/>
                  <a:gd name="connsiteX1" fmla="*/ 471638 w 516028"/>
                  <a:gd name="connsiteY1" fmla="*/ 288758 h 529390"/>
                  <a:gd name="connsiteX2" fmla="*/ 125128 w 516028"/>
                  <a:gd name="connsiteY2" fmla="*/ 394636 h 529390"/>
                  <a:gd name="connsiteX3" fmla="*/ 0 w 516028"/>
                  <a:gd name="connsiteY3" fmla="*/ 529390 h 52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028" h="529390">
                    <a:moveTo>
                      <a:pt x="500513" y="0"/>
                    </a:moveTo>
                    <a:cubicBezTo>
                      <a:pt x="517357" y="111492"/>
                      <a:pt x="534202" y="222985"/>
                      <a:pt x="471638" y="288758"/>
                    </a:cubicBezTo>
                    <a:cubicBezTo>
                      <a:pt x="409074" y="354531"/>
                      <a:pt x="203734" y="354531"/>
                      <a:pt x="125128" y="394636"/>
                    </a:cubicBezTo>
                    <a:cubicBezTo>
                      <a:pt x="46522" y="434741"/>
                      <a:pt x="23261" y="482065"/>
                      <a:pt x="0" y="529390"/>
                    </a:cubicBezTo>
                  </a:path>
                </a:pathLst>
              </a:custGeom>
              <a:noFill/>
              <a:ln w="635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3" name="Freeform 42"/>
            <p:cNvSpPr/>
            <p:nvPr/>
          </p:nvSpPr>
          <p:spPr>
            <a:xfrm rot="10550135" flipH="1">
              <a:off x="7455623" y="1412756"/>
              <a:ext cx="671532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61711" y="3924044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9567995">
              <a:off x="7295492" y="1700229"/>
              <a:ext cx="1620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（学业、成就）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 rot="16200000" flipH="1" flipV="1">
              <a:off x="7763515" y="2553347"/>
              <a:ext cx="357740" cy="85173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7030A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57981" y="4084301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 rot="17911580" flipH="1">
              <a:off x="6669998" y="2088700"/>
              <a:ext cx="345516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75668" y="3793271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1445963">
              <a:off x="5836291" y="2644477"/>
              <a:ext cx="11320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（钱财）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51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804" y="846608"/>
              <a:ext cx="1193122" cy="792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409" y="1685448"/>
              <a:ext cx="960446" cy="937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Freeform 52"/>
            <p:cNvSpPr/>
            <p:nvPr/>
          </p:nvSpPr>
          <p:spPr>
            <a:xfrm rot="17052056">
              <a:off x="6489176" y="3050536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4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244" y="976687"/>
              <a:ext cx="721601" cy="479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 rot="21294553">
              <a:off x="7431731" y="2635534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（男女关系）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rot="17052056">
              <a:off x="7851113" y="3038943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7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799" y="3019679"/>
              <a:ext cx="555099" cy="541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5556031" y="3289199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希望别人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也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不好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199942" y="443622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15029" y="217329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059114" y="221179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544208" y="821132"/>
            <a:ext cx="3504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</a:t>
            </a:r>
            <a:r>
              <a:rPr lang="zh-CN" altLang="en-US" sz="14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前</a:t>
            </a:r>
            <a:r>
              <a:rPr lang="en-US" altLang="zh-CN" sz="14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1:30 </a:t>
            </a:r>
            <a:r>
              <a:rPr lang="zh-CN" altLang="en-US" sz="1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但你们得在基督耶稣里，是本乎神，神又使他成为我们的智慧、公义、圣洁、救赎。</a:t>
            </a:r>
            <a:r>
              <a:rPr lang="en-US" altLang="zh-CN" sz="1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1:31 </a:t>
            </a:r>
            <a:r>
              <a:rPr lang="zh-CN" altLang="en-US" sz="1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如经上所记：夸口的，当指着主夸口。</a:t>
            </a:r>
          </a:p>
        </p:txBody>
      </p:sp>
    </p:spTree>
    <p:extLst>
      <p:ext uri="{BB962C8B-B14F-4D97-AF65-F5344CB8AC3E}">
        <p14:creationId xmlns:p14="http://schemas.microsoft.com/office/powerpoint/2010/main" val="127510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8" name="Picture 4" descr="Put On Clothes Stock Photos And Images - 123R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100000" l="10000" r="96889">
                        <a14:backgroundMark x1="27556" y1="31111" x2="27556" y2="31111"/>
                        <a14:backgroundMark x1="88000" y1="28889" x2="88000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3504019"/>
            <a:ext cx="2165260" cy="2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162800" y="4304590"/>
            <a:ext cx="3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粹的我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17772" y="4515117"/>
            <a:ext cx="6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新人</a:t>
            </a:r>
            <a:endParaRPr lang="en-US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90498" y="64633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？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  <a:p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466740"/>
            <a:ext cx="38100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2000" b="1" u="sng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你同告你的对头还在路上，就赶紧与他和息</a:t>
            </a: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，恐怕他把你送给审判官，审判官交付衙役，你就下在监里了。</a:t>
            </a:r>
            <a:r>
              <a:rPr lang="en-US" altLang="zh-CN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我实在告诉你，若有一文钱没有还清，你断不能从那里出来。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8" name="Picture 4" descr="Put On Clothes Stock Photos And Images - 123R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100000" l="10000" r="96889">
                        <a14:backgroundMark x1="27556" y1="31111" x2="27556" y2="31111"/>
                        <a14:backgroundMark x1="88000" y1="28889" x2="88000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3504019"/>
            <a:ext cx="2165260" cy="2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162800" y="4304590"/>
            <a:ext cx="3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粹的我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17772" y="4515117"/>
            <a:ext cx="6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新人</a:t>
            </a:r>
            <a:endParaRPr lang="en-US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90498" y="64633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？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  <a:p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466740"/>
            <a:ext cx="3810000" cy="18158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53:7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他被欺压，在受苦的时候却不开口（或译：他受欺压，却自卑不开口）；他象羊羔被牵到宰杀之地，又象羊在剪毛的人手下无声，他也是这样不开口。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53:8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因受欺压和审判，他被夺去，至于他同世的人，谁想他受鞭打、从活人之地被剪除，是因我百姓的罪过呢？</a:t>
            </a:r>
            <a:endParaRPr lang="zh-CN" altLang="en-US" sz="1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8" name="Picture 4" descr="Put On Clothes Stock Photos And Images - 123R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100000" l="10000" r="96889">
                        <a14:backgroundMark x1="27556" y1="31111" x2="27556" y2="31111"/>
                        <a14:backgroundMark x1="88000" y1="28889" x2="88000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3504019"/>
            <a:ext cx="2165260" cy="2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162800" y="4304590"/>
            <a:ext cx="3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粹的我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17772" y="4515117"/>
            <a:ext cx="6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新人</a:t>
            </a:r>
            <a:endParaRPr lang="en-US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90498" y="64633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？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  <a:p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466740"/>
            <a:ext cx="3810000" cy="19236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你们既然寻求基督在我里面说话的凭据，我必不宽容。因为，基督在你们身上不是软弱的，在你们里面是有大能的。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 </a:t>
            </a:r>
            <a:r>
              <a:rPr lang="zh-CN" altLang="en-US" sz="17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他因软弱被钉在十字架上，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却因神的大能仍然活着。</a:t>
            </a:r>
            <a:r>
              <a:rPr lang="zh-CN" altLang="en-US" sz="17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我们也是这样同他软弱，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但因神向你们所显的大能，也必与他同活。</a:t>
            </a:r>
          </a:p>
        </p:txBody>
      </p:sp>
    </p:spTree>
    <p:extLst>
      <p:ext uri="{BB962C8B-B14F-4D97-AF65-F5344CB8AC3E}">
        <p14:creationId xmlns:p14="http://schemas.microsoft.com/office/powerpoint/2010/main" val="10845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8" name="Picture 4" descr="Put On Clothes Stock Photos And Images - 123R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100000" l="10000" r="96889">
                        <a14:backgroundMark x1="27556" y1="31111" x2="27556" y2="31111"/>
                        <a14:backgroundMark x1="88000" y1="28889" x2="88000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3504019"/>
            <a:ext cx="2165260" cy="2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162800" y="4304590"/>
            <a:ext cx="3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粹的我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17772" y="4515117"/>
            <a:ext cx="6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新人</a:t>
            </a:r>
            <a:endParaRPr lang="en-US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90498" y="64633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？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  <a:p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466740"/>
            <a:ext cx="3810000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15:42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死人复活也是这样：所种的是必朽坏的，复活的是不朽坏的；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15:43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所种的是羞辱的，复活的是荣耀的；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所种的是软弱的，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复活的是强壮的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15:44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所种的是血气的身体，复活的是灵性的身体。若有血气的身体，也必有灵性的身体。</a:t>
            </a:r>
            <a:endParaRPr lang="zh-CN" altLang="en-US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8" name="Picture 4" descr="Put On Clothes Stock Photos And Images - 123R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100000" l="10000" r="96889">
                        <a14:backgroundMark x1="27556" y1="31111" x2="27556" y2="31111"/>
                        <a14:backgroundMark x1="88000" y1="28889" x2="88000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3504019"/>
            <a:ext cx="2165260" cy="2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162800" y="4304590"/>
            <a:ext cx="3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粹的我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17772" y="4515117"/>
            <a:ext cx="6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新人</a:t>
            </a:r>
            <a:endParaRPr lang="en-US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90498" y="64633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？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  <a:p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466740"/>
            <a:ext cx="3810000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1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21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7:8 </a:t>
            </a:r>
            <a:r>
              <a:rPr lang="zh-CN" altLang="en-US" sz="21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然而罪趁着机会，就藉着诫命叫诸般的贪心在我里头发动；因为没有律法，罪是死的。</a:t>
            </a:r>
            <a:r>
              <a:rPr lang="en-US" altLang="zh-CN" sz="21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7:9 </a:t>
            </a:r>
            <a:r>
              <a:rPr lang="zh-CN" altLang="en-US" sz="21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我以前没有律法是活着的；</a:t>
            </a:r>
            <a:r>
              <a:rPr lang="zh-CN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但是诫命来到，罪又活了，我就死了。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88829" y="3914079"/>
            <a:ext cx="137897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chemeClr val="tx1"/>
                </a:solidFill>
                <a:effectLst/>
              </a:rPr>
              <a:t>要你离开肉体时，你心里的感受如何？</a:t>
            </a:r>
            <a:endParaRPr lang="en-US" sz="21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81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8" name="Picture 4" descr="Put On Clothes Stock Photos And Images - 123R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100000" l="10000" r="96889">
                        <a14:backgroundMark x1="27556" y1="31111" x2="27556" y2="31111"/>
                        <a14:backgroundMark x1="88000" y1="28889" x2="88000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3504019"/>
            <a:ext cx="2165260" cy="2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162800" y="4304590"/>
            <a:ext cx="3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粹的我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17772" y="4515117"/>
            <a:ext cx="6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新人</a:t>
            </a:r>
            <a:endParaRPr lang="en-US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90498" y="64633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？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  <a:p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466740"/>
            <a:ext cx="3810000" cy="218521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如此说来，我们的祖宗亚伯拉罕凭着肉体得了甚么呢？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倘若亚伯拉罕是因行为称义，就有可夸的；只是在神面前并无可夸。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经上说甚么呢？说：亚伯拉罕信神，这就算为他的义。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做工的得工价，不算恩典，乃是该得的；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唯有不做工的，只信称罪人为义的神，他的信就算为义。</a:t>
            </a:r>
            <a:endParaRPr lang="zh-CN" altLang="en-US" sz="17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88829" y="3914079"/>
            <a:ext cx="137897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chemeClr val="tx1"/>
                </a:solidFill>
                <a:effectLst/>
              </a:rPr>
              <a:t>要你离开肉体时，你心里的感受如何？</a:t>
            </a:r>
            <a:endParaRPr lang="en-US" sz="21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9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8" name="Picture 4" descr="Put On Clothes Stock Photos And Images - 123R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100000" l="10000" r="96889">
                        <a14:backgroundMark x1="27556" y1="31111" x2="27556" y2="31111"/>
                        <a14:backgroundMark x1="88000" y1="28889" x2="88000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3504019"/>
            <a:ext cx="2165260" cy="2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162800" y="4304590"/>
            <a:ext cx="3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粹的我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17772" y="4515117"/>
            <a:ext cx="6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新人</a:t>
            </a:r>
            <a:endParaRPr lang="en-US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90498" y="64633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？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  <a:p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466740"/>
            <a:ext cx="3810000" cy="19236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17:19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门徒暗暗的到耶稣跟前，说：我们为甚么不能赶出那鬼呢？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17:20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耶稣说：是因你们的信心</a:t>
            </a:r>
            <a:r>
              <a:rPr lang="zh-CN" altLang="en-US" sz="17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小</a:t>
            </a:r>
            <a:r>
              <a:rPr lang="en-US" altLang="zh-CN" sz="17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(unbelief)</a:t>
            </a:r>
            <a:r>
              <a:rPr lang="zh-CN" altLang="en-US" sz="17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我实在告诉你们，你们若有信心，象一粒芥菜种，就是对这座山说：你从这边挪到那边。他也必挪去；并且你们没有一件不能做的事了。</a:t>
            </a:r>
            <a:endParaRPr lang="zh-CN" altLang="en-US" sz="17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88829" y="3914079"/>
            <a:ext cx="137897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chemeClr val="tx1"/>
                </a:solidFill>
                <a:effectLst/>
              </a:rPr>
              <a:t>要你离开肉体时，你心里的感受如何？</a:t>
            </a:r>
            <a:endParaRPr lang="en-US" sz="21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72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8" name="Picture 4" descr="Put On Clothes Stock Photos And Images - 123R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100000" l="10000" r="96889">
                        <a14:backgroundMark x1="27556" y1="31111" x2="27556" y2="31111"/>
                        <a14:backgroundMark x1="88000" y1="28889" x2="88000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3504019"/>
            <a:ext cx="2165260" cy="2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162800" y="4304590"/>
            <a:ext cx="3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粹的我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17772" y="4515117"/>
            <a:ext cx="6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新人</a:t>
            </a:r>
            <a:endParaRPr lang="en-US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90498" y="64633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？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  <a:p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466740"/>
            <a:ext cx="3810000" cy="2169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他在无可指望的时候，因信仍有指望，就得以作多国的父，正如先前所说，你的后裔将要如此。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他将近百岁的时候，虽然想到自己的身体如同已死，撒拉的生育已经断绝，他的信心还是不软弱；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并且仰望神的应许，总没有因不信心里起疑惑，反倒因信心里得坚固，将荣耀归给神，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且满心相信神所应许的必能做成。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所以，这就算为他的义。</a:t>
            </a:r>
            <a:endParaRPr lang="zh-CN" altLang="en-US" sz="15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88829" y="3914079"/>
            <a:ext cx="137897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chemeClr val="tx1"/>
                </a:solidFill>
                <a:effectLst/>
              </a:rPr>
              <a:t>要你离开肉体时，你心里的感受如何？</a:t>
            </a:r>
            <a:endParaRPr lang="en-US" sz="21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33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hen you feel defeated | The Up Dev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3"/>
          <a:stretch/>
        </p:blipFill>
        <p:spPr bwMode="auto">
          <a:xfrm>
            <a:off x="304799" y="2552700"/>
            <a:ext cx="329185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2" y="80981"/>
            <a:ext cx="3868947" cy="2267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0872" y="399153"/>
            <a:ext cx="4189911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42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如何胜过人性的软弱？</a:t>
            </a:r>
            <a:endParaRPr kumimoji="0" lang="en-US" sz="5000" b="1" i="0" u="none" strike="noStrike" kern="1200" cap="none" spc="42" normalizeH="0" baseline="0" noProof="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545" y="2698953"/>
            <a:ext cx="4324566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3238500"/>
            <a:ext cx="2334518" cy="562316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5393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8" name="Picture 4" descr="Put On Clothes Stock Photos And Images - 123R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100000" l="10000" r="96889">
                        <a14:backgroundMark x1="27556" y1="31111" x2="27556" y2="31111"/>
                        <a14:backgroundMark x1="88000" y1="28889" x2="88000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3504019"/>
            <a:ext cx="2165260" cy="2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162800" y="4304590"/>
            <a:ext cx="3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粹的我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17772" y="4515117"/>
            <a:ext cx="6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新人</a:t>
            </a:r>
            <a:endParaRPr lang="en-US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90498" y="64633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？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  <a:p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466740"/>
            <a:ext cx="3810000" cy="17851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1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约一</a:t>
            </a:r>
            <a:r>
              <a:rPr lang="en-US" altLang="zh-CN" sz="21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4:10 </a:t>
            </a:r>
            <a:r>
              <a:rPr lang="zh-CN" altLang="en-US" sz="21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不是我们爱神，乃是神爱我们，差他的儿子为我们的罪作了挽回祭，这就是爱了</a:t>
            </a:r>
            <a:r>
              <a:rPr lang="zh-CN" altLang="en-US" sz="21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100" b="1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21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zh-CN" altLang="en-US" sz="21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</a:t>
            </a:r>
            <a:r>
              <a:rPr lang="en-US" altLang="zh-CN" sz="21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4:19 </a:t>
            </a:r>
            <a:r>
              <a:rPr lang="zh-CN" altLang="en-US" sz="21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我们爱，因为神先爱我们</a:t>
            </a:r>
            <a:r>
              <a:rPr lang="zh-CN" altLang="en-US" sz="21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21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88829" y="3914079"/>
            <a:ext cx="137897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chemeClr val="tx1"/>
                </a:solidFill>
                <a:effectLst/>
              </a:rPr>
              <a:t>要你离开肉体时，你心里的感受如何？</a:t>
            </a:r>
            <a:endParaRPr lang="en-US" sz="21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91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1"/>
            <a:ext cx="5346417" cy="2856379"/>
            <a:chOff x="32952" y="2876401"/>
            <a:chExt cx="5346417" cy="28563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9" y="2876401"/>
              <a:ext cx="4178120" cy="285637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外面的人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里面的人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44208" y="800100"/>
            <a:ext cx="3583718" cy="4583546"/>
            <a:chOff x="5544208" y="800100"/>
            <a:chExt cx="3583718" cy="4583546"/>
          </a:xfrm>
        </p:grpSpPr>
        <p:sp>
          <p:nvSpPr>
            <p:cNvPr id="23" name="Rectangle 22"/>
            <p:cNvSpPr/>
            <p:nvPr/>
          </p:nvSpPr>
          <p:spPr>
            <a:xfrm>
              <a:off x="5544208" y="800100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611890" y="3586335"/>
              <a:ext cx="3361319" cy="177234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7911580" flipH="1">
              <a:off x="7661178" y="1423141"/>
              <a:ext cx="286660" cy="57058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4189336">
              <a:off x="8096643" y="1158067"/>
              <a:ext cx="537597" cy="50673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 rot="10564281">
              <a:off x="5984505" y="2091065"/>
              <a:ext cx="518232" cy="491754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7776592">
              <a:off x="8151761" y="1982601"/>
              <a:ext cx="553567" cy="499046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392820" y="1519891"/>
              <a:ext cx="1972621" cy="2943671"/>
              <a:chOff x="6467829" y="2062363"/>
              <a:chExt cx="1972621" cy="2943671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6467829" y="4395860"/>
                <a:ext cx="798897" cy="299509"/>
              </a:xfrm>
              <a:custGeom>
                <a:avLst/>
                <a:gdLst>
                  <a:gd name="connsiteX0" fmla="*/ 798897 w 798897"/>
                  <a:gd name="connsiteY0" fmla="*/ 20376 h 299509"/>
                  <a:gd name="connsiteX1" fmla="*/ 529390 w 798897"/>
                  <a:gd name="connsiteY1" fmla="*/ 20376 h 299509"/>
                  <a:gd name="connsiteX2" fmla="*/ 346510 w 798897"/>
                  <a:gd name="connsiteY2" fmla="*/ 232132 h 299509"/>
                  <a:gd name="connsiteX3" fmla="*/ 0 w 798897"/>
                  <a:gd name="connsiteY3" fmla="*/ 299509 h 29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897" h="299509">
                    <a:moveTo>
                      <a:pt x="798897" y="20376"/>
                    </a:moveTo>
                    <a:cubicBezTo>
                      <a:pt x="701842" y="2729"/>
                      <a:pt x="604788" y="-14917"/>
                      <a:pt x="529390" y="20376"/>
                    </a:cubicBezTo>
                    <a:cubicBezTo>
                      <a:pt x="453992" y="55669"/>
                      <a:pt x="434742" y="185610"/>
                      <a:pt x="346510" y="232132"/>
                    </a:cubicBezTo>
                    <a:cubicBezTo>
                      <a:pt x="258278" y="278654"/>
                      <a:pt x="129139" y="289081"/>
                      <a:pt x="0" y="299509"/>
                    </a:cubicBezTo>
                  </a:path>
                </a:pathLst>
              </a:custGeom>
              <a:noFill/>
              <a:ln w="635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6637419" y="2062363"/>
                <a:ext cx="954107" cy="2317133"/>
                <a:chOff x="6637419" y="2062363"/>
                <a:chExt cx="954107" cy="2317133"/>
              </a:xfrm>
            </p:grpSpPr>
            <p:sp>
              <p:nvSpPr>
                <p:cNvPr id="37" name="Freeform 36"/>
                <p:cNvSpPr/>
                <p:nvPr/>
              </p:nvSpPr>
              <p:spPr>
                <a:xfrm>
                  <a:off x="6934200" y="2298606"/>
                  <a:ext cx="504029" cy="2080890"/>
                </a:xfrm>
                <a:custGeom>
                  <a:avLst/>
                  <a:gdLst>
                    <a:gd name="connsiteX0" fmla="*/ 231006 w 277033"/>
                    <a:gd name="connsiteY0" fmla="*/ 1299411 h 1299411"/>
                    <a:gd name="connsiteX1" fmla="*/ 259882 w 277033"/>
                    <a:gd name="connsiteY1" fmla="*/ 375385 h 1299411"/>
                    <a:gd name="connsiteX2" fmla="*/ 0 w 277033"/>
                    <a:gd name="connsiteY2" fmla="*/ 0 h 129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7033" h="1299411">
                      <a:moveTo>
                        <a:pt x="231006" y="1299411"/>
                      </a:moveTo>
                      <a:cubicBezTo>
                        <a:pt x="264694" y="945682"/>
                        <a:pt x="298383" y="591953"/>
                        <a:pt x="259882" y="375385"/>
                      </a:cubicBezTo>
                      <a:cubicBezTo>
                        <a:pt x="221381" y="158817"/>
                        <a:pt x="110690" y="79408"/>
                        <a:pt x="0" y="0"/>
                      </a:cubicBezTo>
                    </a:path>
                  </a:pathLst>
                </a:custGeom>
                <a:ln w="254000" cap="rnd">
                  <a:solidFill>
                    <a:schemeClr val="tx1">
                      <a:lumMod val="50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637419" y="2062363"/>
                  <a:ext cx="95410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glow rad="228600">
                          <a:srgbClr val="F79646">
                            <a:satMod val="175000"/>
                            <a:alpha val="40000"/>
                          </a:srgbClr>
                        </a:glow>
                      </a:effectLst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rPr>
                    <a:t>肉体</a:t>
                  </a:r>
                  <a:endPara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35" name="Freeform 34"/>
              <p:cNvSpPr/>
              <p:nvPr/>
            </p:nvSpPr>
            <p:spPr>
              <a:xfrm>
                <a:off x="7458673" y="4442235"/>
                <a:ext cx="981777" cy="279133"/>
              </a:xfrm>
              <a:custGeom>
                <a:avLst/>
                <a:gdLst>
                  <a:gd name="connsiteX0" fmla="*/ 0 w 981777"/>
                  <a:gd name="connsiteY0" fmla="*/ 0 h 279133"/>
                  <a:gd name="connsiteX1" fmla="*/ 288758 w 981777"/>
                  <a:gd name="connsiteY1" fmla="*/ 144379 h 279133"/>
                  <a:gd name="connsiteX2" fmla="*/ 856649 w 981777"/>
                  <a:gd name="connsiteY2" fmla="*/ 192506 h 279133"/>
                  <a:gd name="connsiteX3" fmla="*/ 981777 w 981777"/>
                  <a:gd name="connsiteY3" fmla="*/ 279133 h 27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777" h="279133">
                    <a:moveTo>
                      <a:pt x="0" y="0"/>
                    </a:moveTo>
                    <a:cubicBezTo>
                      <a:pt x="72991" y="56147"/>
                      <a:pt x="145983" y="112295"/>
                      <a:pt x="288758" y="144379"/>
                    </a:cubicBezTo>
                    <a:cubicBezTo>
                      <a:pt x="431533" y="176463"/>
                      <a:pt x="741146" y="170047"/>
                      <a:pt x="856649" y="192506"/>
                    </a:cubicBezTo>
                    <a:cubicBezTo>
                      <a:pt x="972152" y="214965"/>
                      <a:pt x="976964" y="247049"/>
                      <a:pt x="981777" y="279133"/>
                    </a:cubicBezTo>
                  </a:path>
                </a:pathLst>
              </a:custGeom>
              <a:noFill/>
              <a:ln w="63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6871381" y="4476644"/>
                <a:ext cx="516028" cy="529390"/>
              </a:xfrm>
              <a:custGeom>
                <a:avLst/>
                <a:gdLst>
                  <a:gd name="connsiteX0" fmla="*/ 500513 w 516028"/>
                  <a:gd name="connsiteY0" fmla="*/ 0 h 529390"/>
                  <a:gd name="connsiteX1" fmla="*/ 471638 w 516028"/>
                  <a:gd name="connsiteY1" fmla="*/ 288758 h 529390"/>
                  <a:gd name="connsiteX2" fmla="*/ 125128 w 516028"/>
                  <a:gd name="connsiteY2" fmla="*/ 394636 h 529390"/>
                  <a:gd name="connsiteX3" fmla="*/ 0 w 516028"/>
                  <a:gd name="connsiteY3" fmla="*/ 529390 h 52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028" h="529390">
                    <a:moveTo>
                      <a:pt x="500513" y="0"/>
                    </a:moveTo>
                    <a:cubicBezTo>
                      <a:pt x="517357" y="111492"/>
                      <a:pt x="534202" y="222985"/>
                      <a:pt x="471638" y="288758"/>
                    </a:cubicBezTo>
                    <a:cubicBezTo>
                      <a:pt x="409074" y="354531"/>
                      <a:pt x="203734" y="354531"/>
                      <a:pt x="125128" y="394636"/>
                    </a:cubicBezTo>
                    <a:cubicBezTo>
                      <a:pt x="46522" y="434741"/>
                      <a:pt x="23261" y="482065"/>
                      <a:pt x="0" y="529390"/>
                    </a:cubicBezTo>
                  </a:path>
                </a:pathLst>
              </a:custGeom>
              <a:noFill/>
              <a:ln w="635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38"/>
            <p:cNvSpPr/>
            <p:nvPr/>
          </p:nvSpPr>
          <p:spPr>
            <a:xfrm rot="10550135" flipH="1">
              <a:off x="7455623" y="1412756"/>
              <a:ext cx="671532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61711" y="3924044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9567995">
              <a:off x="7295492" y="1700229"/>
              <a:ext cx="1620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（学业、成就）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6200000" flipH="1" flipV="1">
              <a:off x="7763515" y="2553347"/>
              <a:ext cx="357740" cy="85173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7030A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57981" y="4084301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7911580" flipH="1">
              <a:off x="6669998" y="2088700"/>
              <a:ext cx="345516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75668" y="3793271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445963">
              <a:off x="5836291" y="2644477"/>
              <a:ext cx="11320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（钱财）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47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804" y="846608"/>
              <a:ext cx="1193122" cy="792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409" y="1685448"/>
              <a:ext cx="960446" cy="937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Freeform 48"/>
            <p:cNvSpPr/>
            <p:nvPr/>
          </p:nvSpPr>
          <p:spPr>
            <a:xfrm rot="17052056">
              <a:off x="6489176" y="3050536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0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244" y="976687"/>
              <a:ext cx="721601" cy="479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 rot="21294553">
              <a:off x="7431731" y="2635534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（男女关系）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 rot="17052056">
              <a:off x="7851113" y="3038943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4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799" y="3019679"/>
              <a:ext cx="555099" cy="541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56031" y="3289199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希望别人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也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不好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199942" y="443622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15029" y="217329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059114" y="221179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769951" y="3598902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12013" y="3598901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544208" y="821132"/>
            <a:ext cx="35040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40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40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lang="en-US" altLang="zh-CN" sz="140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40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</p:spTree>
    <p:extLst>
      <p:ext uri="{BB962C8B-B14F-4D97-AF65-F5344CB8AC3E}">
        <p14:creationId xmlns:p14="http://schemas.microsoft.com/office/powerpoint/2010/main" val="36860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allAtOnce"/>
      <p:bldP spid="58" grpId="0" build="allAtOnce"/>
      <p:bldP spid="59" grpId="0" animBg="1"/>
      <p:bldP spid="59" grpId="1" animBg="1"/>
      <p:bldP spid="60" grpId="0"/>
      <p:bldP spid="60" grpId="1"/>
      <p:bldP spid="61" grpId="0"/>
      <p:bldP spid="61" grpId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When God Spea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43" b="100000" l="9875" r="97649">
                        <a14:backgroundMark x1="26646" y1="22563" x2="26646" y2="22563"/>
                        <a14:backgroundMark x1="23354" y1="22563" x2="23354" y2="22563"/>
                        <a14:backgroundMark x1="42633" y1="46240" x2="42633" y2="46240"/>
                        <a14:backgroundMark x1="39498" y1="55153" x2="39498" y2="55153"/>
                        <a14:backgroundMark x1="28213" y1="36212" x2="28213" y2="36212"/>
                        <a14:backgroundMark x1="67085" y1="10306" x2="67085" y2="10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06" t="12953" r="5822"/>
          <a:stretch/>
        </p:blipFill>
        <p:spPr bwMode="auto">
          <a:xfrm>
            <a:off x="5810335" y="3314700"/>
            <a:ext cx="2590800" cy="23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5627" y="2699869"/>
            <a:ext cx="5331721" cy="2060240"/>
            <a:chOff x="75627" y="2699869"/>
            <a:chExt cx="5331721" cy="20602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500" l="0" r="100000">
                          <a14:backgroundMark x1="15581" y1="56481" x2="15581" y2="56481"/>
                          <a14:backgroundMark x1="92593" y1="61852" x2="92593" y2="61852"/>
                          <a14:backgroundMark x1="22733" y1="10093" x2="22733" y2="10093"/>
                          <a14:backgroundMark x1="86845" y1="78704" x2="86845" y2="78704"/>
                          <a14:backgroundMark x1="70881" y1="91111" x2="70881" y2="91111"/>
                          <a14:backgroundMark x1="79438" y1="57778" x2="79438" y2="57778"/>
                          <a14:backgroundMark x1="95147" y1="7778" x2="94636" y2="7778"/>
                          <a14:backgroundMark x1="28736" y1="4352" x2="28736" y2="4352"/>
                          <a14:backgroundMark x1="19029" y1="18611" x2="19029" y2="18611"/>
                          <a14:backgroundMark x1="18263" y1="50741" x2="18263" y2="507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27" y="3312717"/>
              <a:ext cx="1000451" cy="1380445"/>
            </a:xfrm>
            <a:prstGeom prst="rect">
              <a:avLst/>
            </a:prstGeom>
          </p:spPr>
        </p:pic>
        <p:pic>
          <p:nvPicPr>
            <p:cNvPr id="5" name="Picture 4" descr="3d 3d silhouette,white people PNG clipart | free cliparts | UIHere">
              <a:extLst>
                <a:ext uri="{FF2B5EF4-FFF2-40B4-BE49-F238E27FC236}">
                  <a16:creationId xmlns:a16="http://schemas.microsoft.com/office/drawing/2014/main" id="{B2F033D6-EB76-4117-AF73-819765C86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355" b="95082" l="10000" r="90000">
                          <a14:foregroundMark x1="45692" y1="7978" x2="45692" y2="7978"/>
                          <a14:foregroundMark x1="46000" y1="5137" x2="46000" y2="5137"/>
                          <a14:foregroundMark x1="39077" y1="5027" x2="39077" y2="5027"/>
                          <a14:foregroundMark x1="43692" y1="5027" x2="43692" y2="5027"/>
                          <a14:foregroundMark x1="52154" y1="5355" x2="52154" y2="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191" y="3268184"/>
              <a:ext cx="970566" cy="137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听话- 斗图表情包- 斗图神器- adoutu.com">
              <a:extLst>
                <a:ext uri="{FF2B5EF4-FFF2-40B4-BE49-F238E27FC236}">
                  <a16:creationId xmlns:a16="http://schemas.microsoft.com/office/drawing/2014/main" id="{090A573E-CCBE-4AE9-A144-AA7C3018C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725" y="3836848"/>
              <a:ext cx="944623" cy="923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Yoga free fitness and exercise clipart clip art pictures graphics -  Cliparting.com">
              <a:extLst>
                <a:ext uri="{FF2B5EF4-FFF2-40B4-BE49-F238E27FC236}">
                  <a16:creationId xmlns:a16="http://schemas.microsoft.com/office/drawing/2014/main" id="{182E6B49-592B-4C25-ABC0-D3200C2A5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6698" l="0" r="100000">
                          <a14:backgroundMark x1="18487" y1="60377" x2="18487" y2="60377"/>
                          <a14:backgroundMark x1="86975" y1="56604" x2="86975" y2="56604"/>
                          <a14:backgroundMark x1="52521" y1="12264" x2="52521" y2="122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350" y="2699869"/>
              <a:ext cx="1034868" cy="89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BF4CA6-485A-4B67-B146-AEC9C7D71BE7}"/>
              </a:ext>
            </a:extLst>
          </p:cNvPr>
          <p:cNvSpPr txBox="1"/>
          <p:nvPr/>
        </p:nvSpPr>
        <p:spPr>
          <a:xfrm>
            <a:off x="5257800" y="1104900"/>
            <a:ext cx="3810000" cy="22467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弟兄们哪，可见你们蒙召的，按着肉体有智慧的不多，有能力的不多，有尊贵的也不多。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400" b="1" u="sng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神却拣选了世上愚拙的，叫有智慧的羞愧；又拣选了世上软弱的，叫那强壮的羞愧。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1:28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神也拣选了世上卑贱的，被人厌恶的，以及那无有的，为要废掉那有的。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1:29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使一切有血气的，在神面前一个也不能自夸。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1:30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但你们得在基督耶稣里，是本乎神，神又使他成为我们的智慧、公义、圣洁、救赎。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1:31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如经上所记：夸口的，当指着主夸口。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90497" y="64833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</a:t>
            </a:r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9951" y="3598902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12013" y="3598901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4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00" l="0" r="100000">
                        <a14:backgroundMark x1="15581" y1="56481" x2="15581" y2="56481"/>
                        <a14:backgroundMark x1="92593" y1="61852" x2="92593" y2="61852"/>
                        <a14:backgroundMark x1="22733" y1="10093" x2="22733" y2="10093"/>
                        <a14:backgroundMark x1="86845" y1="78704" x2="86845" y2="78704"/>
                        <a14:backgroundMark x1="70881" y1="91111" x2="70881" y2="91111"/>
                        <a14:backgroundMark x1="79438" y1="57778" x2="79438" y2="57778"/>
                        <a14:backgroundMark x1="95147" y1="7778" x2="94636" y2="7778"/>
                        <a14:backgroundMark x1="28736" y1="4352" x2="28736" y2="4352"/>
                        <a14:backgroundMark x1="19029" y1="18611" x2="19029" y2="18611"/>
                        <a14:backgroundMark x1="18263" y1="50741" x2="18263" y2="5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" y="3312717"/>
            <a:ext cx="1000451" cy="1380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When God Speak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43" b="100000" l="9875" r="97649">
                        <a14:backgroundMark x1="26646" y1="22563" x2="26646" y2="22563"/>
                        <a14:backgroundMark x1="23354" y1="22563" x2="23354" y2="22563"/>
                        <a14:backgroundMark x1="42633" y1="46240" x2="42633" y2="46240"/>
                        <a14:backgroundMark x1="39498" y1="55153" x2="39498" y2="55153"/>
                        <a14:backgroundMark x1="28213" y1="36212" x2="28213" y2="36212"/>
                        <a14:backgroundMark x1="67085" y1="10306" x2="67085" y2="10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06" t="12953" r="5822"/>
          <a:stretch/>
        </p:blipFill>
        <p:spPr bwMode="auto">
          <a:xfrm>
            <a:off x="5810335" y="3314700"/>
            <a:ext cx="2590800" cy="23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3d 3d silhouette,white people PNG clipart | free cliparts | UIHere">
            <a:extLst>
              <a:ext uri="{FF2B5EF4-FFF2-40B4-BE49-F238E27FC236}">
                <a16:creationId xmlns:a16="http://schemas.microsoft.com/office/drawing/2014/main" id="{B2F033D6-EB76-4117-AF73-819765C8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55" b="95082" l="10000" r="90000">
                        <a14:foregroundMark x1="45692" y1="7978" x2="45692" y2="7978"/>
                        <a14:foregroundMark x1="46000" y1="5137" x2="46000" y2="5137"/>
                        <a14:foregroundMark x1="39077" y1="5027" x2="39077" y2="5027"/>
                        <a14:foregroundMark x1="43692" y1="5027" x2="43692" y2="5027"/>
                        <a14:foregroundMark x1="52154" y1="5355" x2="52154" y2="5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91" y="3268184"/>
            <a:ext cx="970566" cy="13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听话- 斗图表情包- 斗图神器- adoutu.com">
            <a:extLst>
              <a:ext uri="{FF2B5EF4-FFF2-40B4-BE49-F238E27FC236}">
                <a16:creationId xmlns:a16="http://schemas.microsoft.com/office/drawing/2014/main" id="{090A573E-CCBE-4AE9-A144-AA7C3018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25" y="3836848"/>
            <a:ext cx="944623" cy="9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Yoga free fitness and exercise clipart clip art pictures graphics -  Cliparting.com">
            <a:extLst>
              <a:ext uri="{FF2B5EF4-FFF2-40B4-BE49-F238E27FC236}">
                <a16:creationId xmlns:a16="http://schemas.microsoft.com/office/drawing/2014/main" id="{182E6B49-592B-4C25-ABC0-D3200C2A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698" l="0" r="100000">
                        <a14:backgroundMark x1="18487" y1="60377" x2="18487" y2="60377"/>
                        <a14:backgroundMark x1="86975" y1="56604" x2="86975" y2="56604"/>
                        <a14:backgroundMark x1="52521" y1="12264" x2="52521" y2="12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50" y="2699869"/>
            <a:ext cx="1034868" cy="8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52290" y="374612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104900"/>
            <a:ext cx="3810000" cy="22467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12:7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又恐怕我因所得的启示甚大，就过于自高，所以有一根刺加在我肉体上，就是撒但的差役要攻击我，免得我过于自高。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12:8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为这事，我叁次求过主，叫这刺离开我。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12:9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他对我说：我的恩典够你用的，因为我的能力是在人的软弱上显得完全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。所以，我更喜欢夸自己的软弱，好叫基督的能力覆庇我。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12:10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我为基督的缘故，就以软弱、凌辱、急难、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逼迫、困苦为可喜乐的；</a:t>
            </a: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因我甚么时候软弱，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甚么时候就刚强了。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90498" y="64633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</a:t>
            </a:r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8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64633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这两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个“我”到底是谁？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1"/>
            <a:ext cx="5346417" cy="2856379"/>
            <a:chOff x="32952" y="2876401"/>
            <a:chExt cx="5346417" cy="28563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9" y="2876401"/>
              <a:ext cx="4178120" cy="285637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外面的人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里面的人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69951" y="3598902"/>
              <a:ext cx="5693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2013" y="3598901"/>
              <a:ext cx="5693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EBF4CA6-485A-4B67-B146-AEC9C7D71BE7}"/>
              </a:ext>
            </a:extLst>
          </p:cNvPr>
          <p:cNvSpPr txBox="1"/>
          <p:nvPr/>
        </p:nvSpPr>
        <p:spPr>
          <a:xfrm>
            <a:off x="5257800" y="1104900"/>
            <a:ext cx="3810000" cy="24006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西</a:t>
            </a:r>
            <a:r>
              <a:rPr lang="en-US" altLang="zh-CN" sz="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所以，你们若真与基督一同复活，就当求在上面的事；那里有基督坐在神的右边。</a:t>
            </a:r>
            <a:r>
              <a:rPr lang="en-US" altLang="zh-CN" sz="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你们要思念上面的事，不要思念地上的事。</a:t>
            </a:r>
            <a:r>
              <a:rPr lang="en-US" altLang="zh-CN" sz="1500" b="1" u="sng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500" b="1" u="sng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因为你们已经死了，你们的生命与基督一同藏在神里面。</a:t>
            </a:r>
            <a:r>
              <a:rPr lang="en-US" altLang="zh-CN" sz="1500" b="1" u="sng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500" b="1" u="sng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基督是我们的生命，他显现的时候，你们也要与他一同显现在荣耀里。</a:t>
            </a:r>
            <a:r>
              <a:rPr lang="en-US" altLang="zh-CN" sz="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所以，要治死你们在地上的肢体，就如淫乱、污秽、邪情、恶慾，和贪婪。贪婪就与拜偶象一样。</a:t>
            </a:r>
            <a:r>
              <a:rPr lang="en-US" altLang="zh-CN" sz="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因这些事，神的忿怒必临到那悖逆之子</a:t>
            </a:r>
            <a:r>
              <a:rPr lang="zh-CN" altLang="en-US" sz="1500" b="1" dirty="0" smtClean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64633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这两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个“我”到底是谁？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9951" y="3598902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12013" y="3598901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BF4CA6-485A-4B67-B146-AEC9C7D71BE7}"/>
              </a:ext>
            </a:extLst>
          </p:cNvPr>
          <p:cNvSpPr txBox="1"/>
          <p:nvPr/>
        </p:nvSpPr>
        <p:spPr>
          <a:xfrm>
            <a:off x="5257800" y="1104900"/>
            <a:ext cx="3810000" cy="24006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 smtClean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西</a:t>
            </a:r>
            <a:r>
              <a:rPr lang="en-US" altLang="zh-CN" sz="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当你们在这些事中活着的时候，也曾这样行过</a:t>
            </a:r>
            <a:r>
              <a:rPr lang="zh-CN" altLang="en-US" sz="1500" b="1" dirty="0" smtClean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500" b="1" dirty="0" smtClean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但现在你们要弃绝这一切的事，以及恼恨、忿怒、恶毒（或作：阴毒）、毁谤，并口中污秽的言语。</a:t>
            </a:r>
            <a:r>
              <a:rPr lang="en-US" altLang="zh-CN" sz="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不要彼此说谎；</a:t>
            </a:r>
            <a:r>
              <a:rPr lang="zh-CN" altLang="en-US" sz="1500" b="1" u="sng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因你们已经脱去旧人和旧人的行为，</a:t>
            </a:r>
            <a:r>
              <a:rPr lang="en-US" altLang="zh-CN" sz="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500" b="1" u="sng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穿上了新人。这新人在知识上渐渐更新，正如造他主的形象。</a:t>
            </a:r>
            <a:r>
              <a:rPr lang="en-US" altLang="zh-CN" sz="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在此并不分希腊人、犹太人，受割礼的、未受割礼的，化外人，西古提人，为奴的、自主的，唯有基督是包括一切，又住在各人之内。</a:t>
            </a:r>
          </a:p>
        </p:txBody>
      </p:sp>
      <p:pic>
        <p:nvPicPr>
          <p:cNvPr id="1028" name="Picture 4" descr="Put On Clothes Stock Photos And Images - 123R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100000" l="10000" r="96889">
                        <a14:backgroundMark x1="27556" y1="31111" x2="27556" y2="31111"/>
                        <a14:backgroundMark x1="88000" y1="28889" x2="88000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3504019"/>
            <a:ext cx="2165260" cy="2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162800" y="4304590"/>
            <a:ext cx="3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粹的我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7772" y="4515117"/>
            <a:ext cx="6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新人</a:t>
            </a:r>
            <a:endParaRPr lang="en-US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Put On Clothes Stock Photos And Images - 123R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100000" l="10000" r="96889">
                        <a14:backgroundMark x1="27556" y1="31111" x2="27556" y2="31111"/>
                        <a14:backgroundMark x1="88000" y1="28889" x2="88000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3504019"/>
            <a:ext cx="2165260" cy="2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162800" y="4304590"/>
            <a:ext cx="3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粹的我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7772" y="4515117"/>
            <a:ext cx="6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新人</a:t>
            </a:r>
            <a:endParaRPr lang="en-US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0498" y="64633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？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  <a:p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69951" y="3598902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12013" y="3598901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466740"/>
            <a:ext cx="3810000" cy="19620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12:7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又恐怕我因所得的启示甚大，就过于自高，所以有一根刺加在我肉体上，就是撒但的差役要攻击我，免得我过于自高。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12:8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为这事，我叁次求过主，叫这刺离开我。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12:9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他对我说：我的恩典够你用的，因为我的能力是在人的软弱上显得完全</a:t>
            </a:r>
            <a:r>
              <a:rPr lang="zh-CN" altLang="en-US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。所以，我更喜欢夸自己的软弱，好叫基督的能力覆庇我。</a:t>
            </a:r>
            <a:r>
              <a:rPr lang="en-US" altLang="zh-CN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12:10 </a:t>
            </a:r>
            <a:r>
              <a:rPr lang="zh-CN" altLang="en-US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我为基督的缘故，就以软弱、凌辱、急难、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逼迫、困苦为可喜乐的；</a:t>
            </a:r>
            <a:r>
              <a:rPr lang="zh-CN" altLang="en-US" sz="13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因我甚么时候软弱，</a:t>
            </a:r>
            <a:r>
              <a:rPr lang="zh-CN" altLang="en-US" sz="13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甚么时候就刚强了。</a:t>
            </a:r>
          </a:p>
        </p:txBody>
      </p:sp>
    </p:spTree>
    <p:extLst>
      <p:ext uri="{BB962C8B-B14F-4D97-AF65-F5344CB8AC3E}">
        <p14:creationId xmlns:p14="http://schemas.microsoft.com/office/powerpoint/2010/main" val="41264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（天上地上的各家，都是从他得名。）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be strengthened with might through His Spirit in the inner man, that Christ may dwell in your hearts through faith)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Put On Clothes Stock Photos And Images - 123R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100000" l="10000" r="96889">
                        <a14:backgroundMark x1="27556" y1="31111" x2="27556" y2="31111"/>
                        <a14:backgroundMark x1="88000" y1="28889" x2="88000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3504019"/>
            <a:ext cx="2165260" cy="2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1026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Left Arrow 1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162800" y="4304590"/>
            <a:ext cx="3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粹的我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7772" y="4515117"/>
            <a:ext cx="6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新人</a:t>
            </a:r>
            <a:endParaRPr lang="en-US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0498" y="64633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？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</a:rPr>
              <a:t>外面的人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如何软弱？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  <a:p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纯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粹</a:t>
            </a:r>
            <a:endParaRPr lang="en-US" altLang="zh-CN" sz="2500" b="1" dirty="0" smtClean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5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的我</a:t>
            </a:r>
            <a:endParaRPr lang="en-US" sz="25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257800" y="1466740"/>
            <a:ext cx="3810000" cy="19620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12:7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又恐怕我因所得的启示甚大，就过于自高，所以有一根刺加在我肉体上，就是撒但的差役要攻击我，免得我过于自高。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12:8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为这事，我叁次求过主，叫这刺离开我。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12:9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他对我说：我的恩典够你用的，因为我的能力是在人的软弱上显得完全</a:t>
            </a:r>
            <a:r>
              <a:rPr lang="zh-CN" altLang="en-US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。所以，我更喜欢夸自己的软弱，好叫基督的能力覆庇我。</a:t>
            </a:r>
            <a:r>
              <a:rPr lang="en-US" altLang="zh-CN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12:10 </a:t>
            </a:r>
            <a:r>
              <a:rPr lang="zh-CN" altLang="en-US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我为基督的缘故，就以软弱、凌辱、急难、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逼迫、困苦为可喜乐的；</a:t>
            </a:r>
            <a:r>
              <a:rPr lang="zh-CN" altLang="en-US" sz="13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因我甚么时候软弱，</a:t>
            </a:r>
            <a:r>
              <a:rPr lang="zh-CN" altLang="en-US" sz="13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甚么时候就刚强了。</a:t>
            </a:r>
          </a:p>
        </p:txBody>
      </p:sp>
      <p:sp>
        <p:nvSpPr>
          <p:cNvPr id="24" name="Freeform 23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1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28973</TotalTime>
  <Words>5609</Words>
  <Application>Microsoft Office PowerPoint</Application>
  <PresentationFormat>On-screen Show (16:10)</PresentationFormat>
  <Paragraphs>278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Microsoft YaHei</vt:lpstr>
      <vt:lpstr>Microsoft YaHei</vt:lpstr>
      <vt:lpstr>幼圆</vt:lpstr>
      <vt:lpstr>Arial</vt:lpstr>
      <vt:lpstr>Calibri</vt:lpstr>
      <vt:lpstr>Century Gothic</vt:lpstr>
      <vt:lpstr>Lao UI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1718</cp:revision>
  <dcterms:created xsi:type="dcterms:W3CDTF">2011-09-04T18:01:24Z</dcterms:created>
  <dcterms:modified xsi:type="dcterms:W3CDTF">2020-10-17T19:09:28Z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