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2"/>
  </p:notesMasterIdLst>
  <p:sldIdLst>
    <p:sldId id="256" r:id="rId5"/>
    <p:sldId id="665" r:id="rId6"/>
    <p:sldId id="697" r:id="rId7"/>
    <p:sldId id="698" r:id="rId8"/>
    <p:sldId id="696" r:id="rId9"/>
    <p:sldId id="667" r:id="rId10"/>
    <p:sldId id="671" r:id="rId11"/>
    <p:sldId id="684" r:id="rId12"/>
    <p:sldId id="685" r:id="rId13"/>
    <p:sldId id="690" r:id="rId14"/>
    <p:sldId id="687" r:id="rId15"/>
    <p:sldId id="688" r:id="rId16"/>
    <p:sldId id="699" r:id="rId17"/>
    <p:sldId id="689" r:id="rId18"/>
    <p:sldId id="683" r:id="rId19"/>
    <p:sldId id="682" r:id="rId20"/>
    <p:sldId id="691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9CFC3"/>
    <a:srgbClr val="00FFFF"/>
    <a:srgbClr val="0000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B27A4-00F7-1653-DBB9-72F044DC49A5}" v="8" dt="2020-09-19T21:15:35.124"/>
    <p1510:client id="{997D0AD5-B928-3382-439C-08E53D490FC6}" v="14" dt="2020-09-19T20:32:03.449"/>
    <p1510:client id="{E32BA44F-AC82-9EF9-1C02-98F64F364A4B}" v="68" dt="2020-09-19T21:11:2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9" autoAdjust="0"/>
    <p:restoredTop sz="82253" autoAdjust="0"/>
  </p:normalViewPr>
  <p:slideViewPr>
    <p:cSldViewPr>
      <p:cViewPr varScale="1">
        <p:scale>
          <a:sx n="69" d="100"/>
          <a:sy n="69" d="100"/>
        </p:scale>
        <p:origin x="52" y="13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 [CHEM]" userId="S::zhaoy@iastate.edu::47b33ac6-11ca-41e5-a097-be0101263cdd" providerId="AD" clId="Web-{487B27A4-00F7-1653-DBB9-72F044DC49A5}"/>
    <pc:docChg chg="delSld modSld">
      <pc:chgData name="Zhao, Yan [CHEM]" userId="S::zhaoy@iastate.edu::47b33ac6-11ca-41e5-a097-be0101263cdd" providerId="AD" clId="Web-{487B27A4-00F7-1653-DBB9-72F044DC49A5}" dt="2020-09-19T21:15:35.124" v="7"/>
      <pc:docMkLst>
        <pc:docMk/>
      </pc:docMkLst>
      <pc:sldChg chg="del">
        <pc:chgData name="Zhao, Yan [CHEM]" userId="S::zhaoy@iastate.edu::47b33ac6-11ca-41e5-a097-be0101263cdd" providerId="AD" clId="Web-{487B27A4-00F7-1653-DBB9-72F044DC49A5}" dt="2020-09-19T21:14:31.906" v="4"/>
        <pc:sldMkLst>
          <pc:docMk/>
          <pc:sldMk cId="1028341141" sldId="672"/>
        </pc:sldMkLst>
      </pc:sldChg>
      <pc:sldChg chg="del">
        <pc:chgData name="Zhao, Yan [CHEM]" userId="S::zhaoy@iastate.edu::47b33ac6-11ca-41e5-a097-be0101263cdd" providerId="AD" clId="Web-{487B27A4-00F7-1653-DBB9-72F044DC49A5}" dt="2020-09-19T21:14:30.062" v="3"/>
        <pc:sldMkLst>
          <pc:docMk/>
          <pc:sldMk cId="988214448" sldId="673"/>
        </pc:sldMkLst>
      </pc:sldChg>
      <pc:sldChg chg="del">
        <pc:chgData name="Zhao, Yan [CHEM]" userId="S::zhaoy@iastate.edu::47b33ac6-11ca-41e5-a097-be0101263cdd" providerId="AD" clId="Web-{487B27A4-00F7-1653-DBB9-72F044DC49A5}" dt="2020-09-19T21:13:53.203" v="0"/>
        <pc:sldMkLst>
          <pc:docMk/>
          <pc:sldMk cId="3860098387" sldId="677"/>
        </pc:sldMkLst>
      </pc:sldChg>
      <pc:sldChg chg="addSp delSp modSp delAnim">
        <pc:chgData name="Zhao, Yan [CHEM]" userId="S::zhaoy@iastate.edu::47b33ac6-11ca-41e5-a097-be0101263cdd" providerId="AD" clId="Web-{487B27A4-00F7-1653-DBB9-72F044DC49A5}" dt="2020-09-19T21:15:35.124" v="7"/>
        <pc:sldMkLst>
          <pc:docMk/>
          <pc:sldMk cId="112366164" sldId="678"/>
        </pc:sldMkLst>
        <pc:spChg chg="del mod">
          <ac:chgData name="Zhao, Yan [CHEM]" userId="S::zhaoy@iastate.edu::47b33ac6-11ca-41e5-a097-be0101263cdd" providerId="AD" clId="Web-{487B27A4-00F7-1653-DBB9-72F044DC49A5}" dt="2020-09-19T21:15:35.124" v="7"/>
          <ac:spMkLst>
            <pc:docMk/>
            <pc:sldMk cId="112366164" sldId="678"/>
            <ac:spMk id="2" creationId="{00000000-0000-0000-0000-000000000000}"/>
          </ac:spMkLst>
        </pc:spChg>
        <pc:spChg chg="add">
          <ac:chgData name="Zhao, Yan [CHEM]" userId="S::zhaoy@iastate.edu::47b33ac6-11ca-41e5-a097-be0101263cdd" providerId="AD" clId="Web-{487B27A4-00F7-1653-DBB9-72F044DC49A5}" dt="2020-09-19T21:14:21.984" v="2"/>
          <ac:spMkLst>
            <pc:docMk/>
            <pc:sldMk cId="112366164" sldId="678"/>
            <ac:spMk id="4" creationId="{8056C833-F280-4A14-8033-CB04C5667627}"/>
          </ac:spMkLst>
        </pc:spChg>
        <pc:spChg chg="del">
          <ac:chgData name="Zhao, Yan [CHEM]" userId="S::zhaoy@iastate.edu::47b33ac6-11ca-41e5-a097-be0101263cdd" providerId="AD" clId="Web-{487B27A4-00F7-1653-DBB9-72F044DC49A5}" dt="2020-09-19T21:14:21.406" v="1"/>
          <ac:spMkLst>
            <pc:docMk/>
            <pc:sldMk cId="112366164" sldId="678"/>
            <ac:spMk id="10" creationId="{1EBF4CA6-485A-4B67-B146-AEC9C7D71BE7}"/>
          </ac:spMkLst>
        </pc:spChg>
      </pc:sldChg>
    </pc:docChg>
  </pc:docChgLst>
  <pc:docChgLst>
    <pc:chgData name="Zhao, Yan [CHEM]" userId="S::zhaoy@iastate.edu::47b33ac6-11ca-41e5-a097-be0101263cdd" providerId="AD" clId="Web-{997D0AD5-B928-3382-439C-08E53D490FC6}"/>
    <pc:docChg chg="delSld modSld">
      <pc:chgData name="Zhao, Yan [CHEM]" userId="S::zhaoy@iastate.edu::47b33ac6-11ca-41e5-a097-be0101263cdd" providerId="AD" clId="Web-{997D0AD5-B928-3382-439C-08E53D490FC6}" dt="2020-09-19T20:32:03.449" v="13"/>
      <pc:docMkLst>
        <pc:docMk/>
      </pc:docMkLst>
      <pc:sldChg chg="del">
        <pc:chgData name="Zhao, Yan [CHEM]" userId="S::zhaoy@iastate.edu::47b33ac6-11ca-41e5-a097-be0101263cdd" providerId="AD" clId="Web-{997D0AD5-B928-3382-439C-08E53D490FC6}" dt="2020-09-19T20:31:15.558" v="0"/>
        <pc:sldMkLst>
          <pc:docMk/>
          <pc:sldMk cId="171544684" sldId="652"/>
        </pc:sldMkLst>
      </pc:sldChg>
      <pc:sldChg chg="modSp">
        <pc:chgData name="Zhao, Yan [CHEM]" userId="S::zhaoy@iastate.edu::47b33ac6-11ca-41e5-a097-be0101263cdd" providerId="AD" clId="Web-{997D0AD5-B928-3382-439C-08E53D490FC6}" dt="2020-09-19T20:31:47.996" v="7" actId="20577"/>
        <pc:sldMkLst>
          <pc:docMk/>
          <pc:sldMk cId="1949949762" sldId="654"/>
        </pc:sldMkLst>
        <pc:spChg chg="mod">
          <ac:chgData name="Zhao, Yan [CHEM]" userId="S::zhaoy@iastate.edu::47b33ac6-11ca-41e5-a097-be0101263cdd" providerId="AD" clId="Web-{997D0AD5-B928-3382-439C-08E53D490FC6}" dt="2020-09-19T20:31:47.996" v="7" actId="20577"/>
          <ac:spMkLst>
            <pc:docMk/>
            <pc:sldMk cId="1949949762" sldId="654"/>
            <ac:spMk id="10" creationId="{00000000-0000-0000-0000-000000000000}"/>
          </ac:spMkLst>
        </pc:spChg>
      </pc:sldChg>
      <pc:sldChg chg="modSp">
        <pc:chgData name="Zhao, Yan [CHEM]" userId="S::zhaoy@iastate.edu::47b33ac6-11ca-41e5-a097-be0101263cdd" providerId="AD" clId="Web-{997D0AD5-B928-3382-439C-08E53D490FC6}" dt="2020-09-19T20:31:59.183" v="11" actId="20577"/>
        <pc:sldMkLst>
          <pc:docMk/>
          <pc:sldMk cId="4926713" sldId="658"/>
        </pc:sldMkLst>
        <pc:spChg chg="mod">
          <ac:chgData name="Zhao, Yan [CHEM]" userId="S::zhaoy@iastate.edu::47b33ac6-11ca-41e5-a097-be0101263cdd" providerId="AD" clId="Web-{997D0AD5-B928-3382-439C-08E53D490FC6}" dt="2020-09-19T20:31:59.183" v="11" actId="20577"/>
          <ac:spMkLst>
            <pc:docMk/>
            <pc:sldMk cId="4926713" sldId="658"/>
            <ac:spMk id="24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997D0AD5-B928-3382-439C-08E53D490FC6}" dt="2020-09-19T20:32:03.449" v="13"/>
        <pc:sldMkLst>
          <pc:docMk/>
          <pc:sldMk cId="1281837531" sldId="660"/>
        </pc:sldMkLst>
      </pc:sldChg>
      <pc:sldChg chg="del">
        <pc:chgData name="Zhao, Yan [CHEM]" userId="S::zhaoy@iastate.edu::47b33ac6-11ca-41e5-a097-be0101263cdd" providerId="AD" clId="Web-{997D0AD5-B928-3382-439C-08E53D490FC6}" dt="2020-09-19T20:31:18.855" v="1"/>
        <pc:sldMkLst>
          <pc:docMk/>
          <pc:sldMk cId="1156046245" sldId="662"/>
        </pc:sldMkLst>
      </pc:sldChg>
      <pc:sldChg chg="del">
        <pc:chgData name="Zhao, Yan [CHEM]" userId="S::zhaoy@iastate.edu::47b33ac6-11ca-41e5-a097-be0101263cdd" providerId="AD" clId="Web-{997D0AD5-B928-3382-439C-08E53D490FC6}" dt="2020-09-19T20:31:20.558" v="2"/>
        <pc:sldMkLst>
          <pc:docMk/>
          <pc:sldMk cId="4241229604" sldId="663"/>
        </pc:sldMkLst>
      </pc:sldChg>
    </pc:docChg>
  </pc:docChgLst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  <pc:docChgLst>
    <pc:chgData name="Zhao, Yan [CHEM]" userId="S::zhaoy@iastate.edu::47b33ac6-11ca-41e5-a097-be0101263cdd" providerId="AD" clId="Web-{E32BA44F-AC82-9EF9-1C02-98F64F364A4B}"/>
    <pc:docChg chg="addSld delSld modSld">
      <pc:chgData name="Zhao, Yan [CHEM]" userId="S::zhaoy@iastate.edu::47b33ac6-11ca-41e5-a097-be0101263cdd" providerId="AD" clId="Web-{E32BA44F-AC82-9EF9-1C02-98F64F364A4B}" dt="2020-09-19T21:11:22.677" v="67"/>
      <pc:docMkLst>
        <pc:docMk/>
      </pc:docMkLst>
      <pc:sldChg chg="del">
        <pc:chgData name="Zhao, Yan [CHEM]" userId="S::zhaoy@iastate.edu::47b33ac6-11ca-41e5-a097-be0101263cdd" providerId="AD" clId="Web-{E32BA44F-AC82-9EF9-1C02-98F64F364A4B}" dt="2020-09-19T21:06:07.382" v="0"/>
        <pc:sldMkLst>
          <pc:docMk/>
          <pc:sldMk cId="638864694" sldId="669"/>
        </pc:sldMkLst>
      </pc:sldChg>
      <pc:sldChg chg="del">
        <pc:chgData name="Zhao, Yan [CHEM]" userId="S::zhaoy@iastate.edu::47b33ac6-11ca-41e5-a097-be0101263cdd" providerId="AD" clId="Web-{E32BA44F-AC82-9EF9-1C02-98F64F364A4B}" dt="2020-09-19T21:06:09.585" v="1"/>
        <pc:sldMkLst>
          <pc:docMk/>
          <pc:sldMk cId="1562453625" sldId="670"/>
        </pc:sldMkLst>
      </pc:sldChg>
      <pc:sldChg chg="addSp delSp modSp addAnim delAnim">
        <pc:chgData name="Zhao, Yan [CHEM]" userId="S::zhaoy@iastate.edu::47b33ac6-11ca-41e5-a097-be0101263cdd" providerId="AD" clId="Web-{E32BA44F-AC82-9EF9-1C02-98F64F364A4B}" dt="2020-09-19T21:11:05.818" v="64"/>
        <pc:sldMkLst>
          <pc:docMk/>
          <pc:sldMk cId="2680440600" sldId="671"/>
        </pc:sldMkLst>
        <pc:spChg chg="add mod">
          <ac:chgData name="Zhao, Yan [CHEM]" userId="S::zhaoy@iastate.edu::47b33ac6-11ca-41e5-a097-be0101263cdd" providerId="AD" clId="Web-{E32BA44F-AC82-9EF9-1C02-98F64F364A4B}" dt="2020-09-19T21:09:03.693" v="34" actId="14100"/>
          <ac:spMkLst>
            <pc:docMk/>
            <pc:sldMk cId="2680440600" sldId="671"/>
            <ac:spMk id="8" creationId="{D169083B-F559-4967-9338-B50EA9EADB3A}"/>
          </ac:spMkLst>
        </pc:spChg>
        <pc:spChg chg="add mod">
          <ac:chgData name="Zhao, Yan [CHEM]" userId="S::zhaoy@iastate.edu::47b33ac6-11ca-41e5-a097-be0101263cdd" providerId="AD" clId="Web-{E32BA44F-AC82-9EF9-1C02-98F64F364A4B}" dt="2020-09-19T21:09:15.318" v="35" actId="14100"/>
          <ac:spMkLst>
            <pc:docMk/>
            <pc:sldMk cId="2680440600" sldId="671"/>
            <ac:spMk id="9" creationId="{DA3D7F30-38E8-4FEA-AB6E-B0436A8E06B8}"/>
          </ac:spMkLst>
        </pc:spChg>
        <pc:spChg chg="add">
          <ac:chgData name="Zhao, Yan [CHEM]" userId="S::zhaoy@iastate.edu::47b33ac6-11ca-41e5-a097-be0101263cdd" providerId="AD" clId="Web-{E32BA44F-AC82-9EF9-1C02-98F64F364A4B}" dt="2020-09-19T21:11:05.818" v="64"/>
          <ac:spMkLst>
            <pc:docMk/>
            <pc:sldMk cId="2680440600" sldId="671"/>
            <ac:spMk id="10" creationId="{1EBF4CA6-485A-4B67-B146-AEC9C7D71BE7}"/>
          </ac:spMkLst>
        </pc:spChg>
        <pc:spChg chg="del">
          <ac:chgData name="Zhao, Yan [CHEM]" userId="S::zhaoy@iastate.edu::47b33ac6-11ca-41e5-a097-be0101263cdd" providerId="AD" clId="Web-{E32BA44F-AC82-9EF9-1C02-98F64F364A4B}" dt="2020-09-19T21:06:36.506" v="2"/>
          <ac:spMkLst>
            <pc:docMk/>
            <pc:sldMk cId="2680440600" sldId="671"/>
            <ac:spMk id="13" creationId="{00000000-0000-0000-0000-000000000000}"/>
          </ac:spMkLst>
        </pc:spChg>
        <pc:spChg chg="del mod">
          <ac:chgData name="Zhao, Yan [CHEM]" userId="S::zhaoy@iastate.edu::47b33ac6-11ca-41e5-a097-be0101263cdd" providerId="AD" clId="Web-{E32BA44F-AC82-9EF9-1C02-98F64F364A4B}" dt="2020-09-19T21:07:49.475" v="13"/>
          <ac:spMkLst>
            <pc:docMk/>
            <pc:sldMk cId="2680440600" sldId="671"/>
            <ac:spMk id="19" creationId="{00000000-0000-0000-0000-000000000000}"/>
          </ac:spMkLst>
        </pc:spChg>
        <pc:picChg chg="mod">
          <ac:chgData name="Zhao, Yan [CHEM]" userId="S::zhaoy@iastate.edu::47b33ac6-11ca-41e5-a097-be0101263cdd" providerId="AD" clId="Web-{E32BA44F-AC82-9EF9-1C02-98F64F364A4B}" dt="2020-09-19T21:10:35.412" v="56" actId="1076"/>
          <ac:picMkLst>
            <pc:docMk/>
            <pc:sldMk cId="2680440600" sldId="671"/>
            <ac:picMk id="3" creationId="{00000000-0000-0000-0000-000000000000}"/>
          </ac:picMkLst>
        </pc:picChg>
        <pc:picChg chg="add del">
          <ac:chgData name="Zhao, Yan [CHEM]" userId="S::zhaoy@iastate.edu::47b33ac6-11ca-41e5-a097-be0101263cdd" providerId="AD" clId="Web-{E32BA44F-AC82-9EF9-1C02-98F64F364A4B}" dt="2020-09-19T21:09:50.927" v="36"/>
          <ac:picMkLst>
            <pc:docMk/>
            <pc:sldMk cId="2680440600" sldId="671"/>
            <ac:picMk id="4" creationId="{CF4E34C0-9702-4388-B58A-58843BD9BAD2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32.818" v="55" actId="1076"/>
          <ac:picMkLst>
            <pc:docMk/>
            <pc:sldMk cId="2680440600" sldId="671"/>
            <ac:picMk id="5" creationId="{B2F033D6-EB76-4117-AF73-819765C86101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45.896" v="61" actId="14100"/>
          <ac:picMkLst>
            <pc:docMk/>
            <pc:sldMk cId="2680440600" sldId="671"/>
            <ac:picMk id="6" creationId="{090A573E-CCBE-4AE9-A144-AA7C3018CE2A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57.037" v="63" actId="1076"/>
          <ac:picMkLst>
            <pc:docMk/>
            <pc:sldMk cId="2680440600" sldId="671"/>
            <ac:picMk id="7" creationId="{182E6B49-592B-4C25-ABC0-D3200C2A5C53}"/>
          </ac:picMkLst>
        </pc:picChg>
      </pc:sldChg>
      <pc:sldChg chg="addSp delSp delAnim">
        <pc:chgData name="Zhao, Yan [CHEM]" userId="S::zhaoy@iastate.edu::47b33ac6-11ca-41e5-a097-be0101263cdd" providerId="AD" clId="Web-{E32BA44F-AC82-9EF9-1C02-98F64F364A4B}" dt="2020-09-19T21:11:22.677" v="67"/>
        <pc:sldMkLst>
          <pc:docMk/>
          <pc:sldMk cId="988214448" sldId="673"/>
        </pc:sldMkLst>
        <pc:spChg chg="add">
          <ac:chgData name="Zhao, Yan [CHEM]" userId="S::zhaoy@iastate.edu::47b33ac6-11ca-41e5-a097-be0101263cdd" providerId="AD" clId="Web-{E32BA44F-AC82-9EF9-1C02-98F64F364A4B}" dt="2020-09-19T21:11:22.677" v="67"/>
          <ac:spMkLst>
            <pc:docMk/>
            <pc:sldMk cId="988214448" sldId="673"/>
            <ac:spMk id="3" creationId="{B1F0BFC6-A446-4F11-8805-B507D23B16FB}"/>
          </ac:spMkLst>
        </pc:spChg>
        <pc:spChg chg="del">
          <ac:chgData name="Zhao, Yan [CHEM]" userId="S::zhaoy@iastate.edu::47b33ac6-11ca-41e5-a097-be0101263cdd" providerId="AD" clId="Web-{E32BA44F-AC82-9EF9-1C02-98F64F364A4B}" dt="2020-09-19T21:11:22.099" v="66"/>
          <ac:spMkLst>
            <pc:docMk/>
            <pc:sldMk cId="988214448" sldId="673"/>
            <ac:spMk id="13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E32BA44F-AC82-9EF9-1C02-98F64F364A4B}" dt="2020-09-19T21:07:15.100" v="10"/>
        <pc:sldMkLst>
          <pc:docMk/>
          <pc:sldMk cId="1421257576" sldId="674"/>
        </pc:sldMkLst>
      </pc:sldChg>
      <pc:sldChg chg="del">
        <pc:chgData name="Zhao, Yan [CHEM]" userId="S::zhaoy@iastate.edu::47b33ac6-11ca-41e5-a097-be0101263cdd" providerId="AD" clId="Web-{E32BA44F-AC82-9EF9-1C02-98F64F364A4B}" dt="2020-09-19T21:08:15.365" v="20"/>
        <pc:sldMkLst>
          <pc:docMk/>
          <pc:sldMk cId="1195320457" sldId="675"/>
        </pc:sldMkLst>
      </pc:sldChg>
      <pc:sldChg chg="del">
        <pc:chgData name="Zhao, Yan [CHEM]" userId="S::zhaoy@iastate.edu::47b33ac6-11ca-41e5-a097-be0101263cdd" providerId="AD" clId="Web-{E32BA44F-AC82-9EF9-1C02-98F64F364A4B}" dt="2020-09-19T21:08:06.600" v="19"/>
        <pc:sldMkLst>
          <pc:docMk/>
          <pc:sldMk cId="3384080933" sldId="676"/>
        </pc:sldMkLst>
      </pc:sldChg>
      <pc:sldChg chg="add replId">
        <pc:chgData name="Zhao, Yan [CHEM]" userId="S::zhaoy@iastate.edu::47b33ac6-11ca-41e5-a097-be0101263cdd" providerId="AD" clId="Web-{E32BA44F-AC82-9EF9-1C02-98F64F364A4B}" dt="2020-09-19T21:11:10.427" v="65"/>
        <pc:sldMkLst>
          <pc:docMk/>
          <pc:sldMk cId="112366164" sldId="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85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4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7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2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31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1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63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3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26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4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9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6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2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6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8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84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27</a:t>
            </a:r>
            <a:r>
              <a:rPr kumimoji="0" lang="zh-CN" altLang="en-US" sz="9600" b="1" i="0" u="none" strike="noStrike" kern="1200" cap="none" spc="0" normalizeH="0" baseline="0" noProof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4208" y="80010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11890" y="358633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 rot="17911580" flipH="1">
            <a:off x="7661178" y="142314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4189336">
            <a:off x="8096643" y="115806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0564281">
            <a:off x="5984505" y="209106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7776592">
            <a:off x="8151761" y="198260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92820" y="1519891"/>
            <a:ext cx="1972621" cy="2943671"/>
            <a:chOff x="6467829" y="2062363"/>
            <a:chExt cx="1972621" cy="2943671"/>
          </a:xfrm>
        </p:grpSpPr>
        <p:sp>
          <p:nvSpPr>
            <p:cNvPr id="33" name="Freeform 3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 rot="10550135" flipH="1">
            <a:off x="7455623" y="141275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1711" y="392404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9567995">
            <a:off x="7295492" y="170022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 rot="16200000" flipH="1" flipV="1">
            <a:off x="7763515" y="255334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7981" y="408430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 rot="17911580" flipH="1">
            <a:off x="6669998" y="208870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5668" y="379327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445963">
            <a:off x="5836291" y="264447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7" name="Picture 10" descr="Image result for crow no background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04" y="84660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Image result for crow no background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09" y="168544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48"/>
          <p:cNvSpPr/>
          <p:nvPr/>
        </p:nvSpPr>
        <p:spPr>
          <a:xfrm rot="17052056">
            <a:off x="6489176" y="305053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10" descr="Image result for crow no background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44" y="97668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 rot="21294553">
            <a:off x="7431731" y="263553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 rot="17052056">
            <a:off x="7851113" y="303894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4" name="Picture 16" descr="Image result for crow no background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9" y="301967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56031" y="328919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39124" y="816707"/>
            <a:ext cx="35040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3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6:24 </a:t>
            </a:r>
            <a:r>
              <a:rPr lang="zh-CN" altLang="en-US" sz="13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但你们富足的人有祸了！因为你们受过你们的安慰。</a:t>
            </a:r>
            <a:r>
              <a:rPr lang="en-US" altLang="zh-CN" sz="13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6:25 </a:t>
            </a:r>
            <a:r>
              <a:rPr lang="zh-CN" altLang="en-US" sz="13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你们饱足的人有祸了！因为你们将要饥饿。你们喜笑的人有祸了！因为你们将要哀恸哭泣</a:t>
            </a:r>
            <a:r>
              <a:rPr lang="zh-CN" altLang="en-US" sz="1300" b="1" dirty="0" smtClean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300" b="1" dirty="0">
              <a:solidFill>
                <a:prstClr val="white"/>
              </a:solidFill>
              <a:effectLst>
                <a:glow rad="63500">
                  <a:schemeClr val="tx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耶稣满有圣灵的能力，回到加利利；他的名声就传遍了四方。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他在各会堂里教训人，众人都称赞他。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耶稣来到拿撒勒，就是他长大的地方。在安息日，照他平常的规矩进了会堂，站起来要念圣经。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有人把先知以赛亚的书交给他，他就打开，找到一处写着说：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主的灵在我身上，因为他用膏膏我，叫我传福音给贫穷的人；差遣我报告：被掳的得释放，瞎眼的得看见，叫那受压制的得自由，</a:t>
            </a:r>
          </a:p>
        </p:txBody>
      </p:sp>
    </p:spTree>
    <p:extLst>
      <p:ext uri="{BB962C8B-B14F-4D97-AF65-F5344CB8AC3E}">
        <p14:creationId xmlns:p14="http://schemas.microsoft.com/office/powerpoint/2010/main" val="5072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于是把书卷起来，交还执事，就坐下。会堂里的人都定睛看他。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耶稣对他们说：今天这经应验在你们耳中了。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众人都称赞他，并希奇他口中所出的恩言；又说：这不是约瑟的儿子么？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耶稣对他们说：你们必引这俗语向我说：医生，你医治自己罢！我们听见你在迦百农所行的事，也当行在你自己家乡里；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又说：我实在告诉你们，没有先知在自己家乡被人悦纳的。</a:t>
            </a:r>
          </a:p>
        </p:txBody>
      </p:sp>
    </p:spTree>
    <p:extLst>
      <p:ext uri="{BB962C8B-B14F-4D97-AF65-F5344CB8AC3E}">
        <p14:creationId xmlns:p14="http://schemas.microsoft.com/office/powerpoint/2010/main" val="12678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6福布斯中国富豪榜发布：爸爸还是那些爸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3383438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首富變負翁】王健林「消失」逾百日被指負債至4千億元- 香港經濟日報- 中國頻道- 經濟脈搏- D200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62300"/>
            <a:ext cx="43349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成功的人，性格都是複雜的- 今周刊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"/>
            <a:ext cx="432651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19236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人不可自欺。</a:t>
            </a:r>
            <a:r>
              <a:rPr lang="zh-CN" alt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你们中间若有人在这世界自以为有智慧，倒不如变作愚拙，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好成为有智慧的。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因这世界的智慧，在神看是愚拙。如经上记着说：主叫有智慧的，中了自己的诡计；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又说：主知道智慧人的意念是虚妄的。</a:t>
            </a:r>
          </a:p>
        </p:txBody>
      </p:sp>
    </p:spTree>
    <p:extLst>
      <p:ext uri="{BB962C8B-B14F-4D97-AF65-F5344CB8AC3E}">
        <p14:creationId xmlns:p14="http://schemas.microsoft.com/office/powerpoint/2010/main" val="221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。所以，我更喜欢夸自己的软弱，好叫基督的能力覆庇我。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逼迫、困苦为可喜乐的；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因我甚么时候软弱，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甚么时候就刚强了。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8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4208" y="80010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11890" y="358633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 rot="17911580" flipH="1">
            <a:off x="7661178" y="142314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4189336">
            <a:off x="8096643" y="115806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0564281">
            <a:off x="5984505" y="209106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7776592">
            <a:off x="8151761" y="198260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92820" y="1519891"/>
            <a:ext cx="1972621" cy="2943671"/>
            <a:chOff x="6467829" y="2062363"/>
            <a:chExt cx="1972621" cy="2943671"/>
          </a:xfrm>
        </p:grpSpPr>
        <p:sp>
          <p:nvSpPr>
            <p:cNvPr id="33" name="Freeform 3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 rot="10550135" flipH="1">
            <a:off x="7455623" y="141275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1711" y="392404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9567995">
            <a:off x="7295492" y="170022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 rot="16200000" flipH="1" flipV="1">
            <a:off x="7763515" y="255334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7981" y="408430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 rot="17911580" flipH="1">
            <a:off x="6669998" y="208870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5668" y="379327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445963">
            <a:off x="5836291" y="264447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7" name="Picture 10" descr="Image result for crow no background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04" y="84660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Image result for crow no background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09" y="168544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48"/>
          <p:cNvSpPr/>
          <p:nvPr/>
        </p:nvSpPr>
        <p:spPr>
          <a:xfrm rot="17052056">
            <a:off x="6489176" y="305053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10" descr="Image result for crow no background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44" y="97668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 rot="21294553">
            <a:off x="7431731" y="263553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 rot="17052056">
            <a:off x="7851113" y="303894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4" name="Picture 16" descr="Image result for crow no background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9" y="301967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56031" y="328919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4208" y="80010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11890" y="358633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 rot="17911580" flipH="1">
            <a:off x="7661178" y="142314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4189336">
            <a:off x="8096643" y="115806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0564281">
            <a:off x="5984505" y="209106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7776592">
            <a:off x="8151761" y="198260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92820" y="1519891"/>
            <a:ext cx="1972621" cy="2943671"/>
            <a:chOff x="6467829" y="2062363"/>
            <a:chExt cx="1972621" cy="2943671"/>
          </a:xfrm>
        </p:grpSpPr>
        <p:sp>
          <p:nvSpPr>
            <p:cNvPr id="33" name="Freeform 3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 rot="10550135" flipH="1">
            <a:off x="7455623" y="141275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1711" y="392404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9567995">
            <a:off x="7295492" y="170022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 rot="16200000" flipH="1" flipV="1">
            <a:off x="7763515" y="255334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7981" y="408430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 rot="17911580" flipH="1">
            <a:off x="6669998" y="208870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5668" y="379327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445963">
            <a:off x="5836291" y="264447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7" name="Picture 10" descr="Image result for crow no background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04" y="84660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Image result for crow no background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09" y="168544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48"/>
          <p:cNvSpPr/>
          <p:nvPr/>
        </p:nvSpPr>
        <p:spPr>
          <a:xfrm rot="17052056">
            <a:off x="6489176" y="305053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10" descr="Image result for crow no background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44" y="97668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 rot="21294553">
            <a:off x="7431731" y="263553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 rot="17052056">
            <a:off x="7851113" y="303894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4" name="Picture 16" descr="Image result for crow no background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9" y="301967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56031" y="328919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539124" y="816707"/>
            <a:ext cx="3504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</a:t>
            </a:r>
            <a:r>
              <a:rPr lang="zh-CN" altLang="en-US" sz="1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r>
              <a:rPr lang="en-US" altLang="zh-CN" sz="1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</p:spTree>
    <p:extLst>
      <p:ext uri="{BB962C8B-B14F-4D97-AF65-F5344CB8AC3E}">
        <p14:creationId xmlns:p14="http://schemas.microsoft.com/office/powerpoint/2010/main" val="11173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en you feel defeated | The Up D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"/>
          <a:stretch/>
        </p:blipFill>
        <p:spPr bwMode="auto">
          <a:xfrm>
            <a:off x="304799" y="2552700"/>
            <a:ext cx="32918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95300"/>
            <a:ext cx="4647314" cy="479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2" y="80981"/>
            <a:ext cx="3868947" cy="22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-96964"/>
            <a:ext cx="71120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333" b="1" i="0" u="none" strike="noStrike" kern="1200" cap="none" spc="42" normalizeH="0" baseline="0" noProof="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信</a:t>
            </a:r>
            <a:r>
              <a:rPr kumimoji="0" lang="zh-CN" altLang="en-US" sz="7333" b="1" i="0" u="none" strike="noStrike" kern="1200" cap="none" spc="42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心到底是什么？</a:t>
            </a:r>
            <a:endParaRPr kumimoji="0" lang="en-US" sz="7333" b="1" i="0" u="none" strike="noStrike" kern="1200" cap="none" spc="42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4" name="Picture 8" descr="http://88.gaosu.com/q/2011-7-25/dc54d9b12dd34bfa256422e6a15ec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00300"/>
            <a:ext cx="2280325" cy="2209800"/>
          </a:xfrm>
          <a:prstGeom prst="rect">
            <a:avLst/>
          </a:prstGeom>
          <a:noFill/>
        </p:spPr>
      </p:pic>
      <p:pic>
        <p:nvPicPr>
          <p:cNvPr id="5" name="Picture 12" descr="http://absoluteselfconfidence.com/blog/wp-content/uploads/2011/05/confidence.jpg"/>
          <p:cNvPicPr>
            <a:picLocks noChangeAspect="1" noChangeArrowheads="1"/>
          </p:cNvPicPr>
          <p:nvPr/>
        </p:nvPicPr>
        <p:blipFill>
          <a:blip r:embed="rId4" cstate="print"/>
          <a:srcRect t="13675" b="15812"/>
          <a:stretch>
            <a:fillRect/>
          </a:stretch>
        </p:blipFill>
        <p:spPr bwMode="auto">
          <a:xfrm>
            <a:off x="5606935" y="1562100"/>
            <a:ext cx="3537065" cy="2819400"/>
          </a:xfrm>
          <a:prstGeom prst="rect">
            <a:avLst/>
          </a:prstGeom>
          <a:noFill/>
        </p:spPr>
      </p:pic>
      <p:pic>
        <p:nvPicPr>
          <p:cNvPr id="9" name="Picture 2" descr="http://solutionfocusedpolitics.files.wordpress.com/2010/11/selfeste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0795" y="1156168"/>
            <a:ext cx="2580907" cy="4428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1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en you feel defeated | The Up D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"/>
          <a:stretch/>
        </p:blipFill>
        <p:spPr bwMode="auto">
          <a:xfrm>
            <a:off x="304799" y="2552700"/>
            <a:ext cx="32918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" y="80981"/>
            <a:ext cx="3868947" cy="2267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0872" y="399153"/>
            <a:ext cx="418991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42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如何胜过肉体的软弱？</a:t>
            </a:r>
            <a:endParaRPr kumimoji="0" lang="en-US" sz="5000" b="1" i="0" u="none" strike="noStrike" kern="1200" cap="none" spc="42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45" y="2698953"/>
            <a:ext cx="4324566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238500"/>
            <a:ext cx="2334518" cy="562316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393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7800" y="646331"/>
            <a:ext cx="3810000" cy="4968432"/>
            <a:chOff x="5257800" y="646331"/>
            <a:chExt cx="3810000" cy="4968432"/>
          </a:xfrm>
        </p:grpSpPr>
        <p:grpSp>
          <p:nvGrpSpPr>
            <p:cNvPr id="4" name="Group 3"/>
            <p:cNvGrpSpPr/>
            <p:nvPr/>
          </p:nvGrpSpPr>
          <p:grpSpPr>
            <a:xfrm>
              <a:off x="5257800" y="646331"/>
              <a:ext cx="3810000" cy="2643783"/>
              <a:chOff x="5257800" y="646331"/>
              <a:chExt cx="3810000" cy="26437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257800" y="1104900"/>
                <a:ext cx="3810000" cy="21852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zh-CN" altLang="en-US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罗</a:t>
                </a:r>
                <a:r>
                  <a:rPr lang="en-US" altLang="zh-CN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7:21 </a:t>
                </a:r>
                <a:r>
                  <a:rPr lang="zh-CN" altLang="en-US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我觉得有个律，就是我愿意为善的时候，便有恶与我同在。</a:t>
                </a:r>
                <a:r>
                  <a:rPr lang="en-US" altLang="zh-CN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7:22 </a:t>
                </a:r>
                <a:r>
                  <a:rPr lang="zh-CN" altLang="en-US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因为按着我里面的意思（原文是人），我是喜欢神的律；</a:t>
                </a:r>
                <a:r>
                  <a:rPr lang="en-US" altLang="zh-CN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7:23 </a:t>
                </a:r>
                <a:r>
                  <a:rPr lang="zh-CN" altLang="en-US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但我觉得肢体中另有个律和我心中的律交战，把我掳去，叫我附从那肢体中犯罪的律。</a:t>
                </a:r>
                <a:r>
                  <a:rPr lang="en-US" altLang="zh-CN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7:24 </a:t>
                </a:r>
                <a:r>
                  <a:rPr lang="zh-CN" altLang="en-US" sz="17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我真是苦阿！谁能救我脱离这取死的身体呢？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90498" y="646331"/>
                <a:ext cx="2432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70C0"/>
                    </a:solidFill>
                    <a:effectLst>
                      <a:glow rad="63500">
                        <a:schemeClr val="bg1"/>
                      </a:glow>
                    </a:effectLst>
                  </a:rPr>
                  <a:t>里面的人</a:t>
                </a:r>
                <a:r>
                  <a:rPr lang="zh-CN" altLang="en-US" sz="2400" b="1" dirty="0">
                    <a:effectLst>
                      <a:glow rad="63500">
                        <a:schemeClr val="bg1"/>
                      </a:glow>
                    </a:effectLst>
                  </a:rPr>
                  <a:t>的强弱</a:t>
                </a:r>
                <a:endParaRPr 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endParaRPr>
              </a:p>
            </p:txBody>
          </p:sp>
        </p:grpSp>
        <p:pic>
          <p:nvPicPr>
            <p:cNvPr id="1026" name="Picture 2" descr="When God Speak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43" b="100000" l="9875" r="97649">
                          <a14:backgroundMark x1="26646" y1="22563" x2="26646" y2="22563"/>
                          <a14:backgroundMark x1="23354" y1="22563" x2="23354" y2="22563"/>
                          <a14:backgroundMark x1="42633" y1="46240" x2="42633" y2="46240"/>
                          <a14:backgroundMark x1="39498" y1="55153" x2="39498" y2="55153"/>
                          <a14:backgroundMark x1="28213" y1="36212" x2="28213" y2="36212"/>
                          <a14:backgroundMark x1="67085" y1="10306" x2="67085" y2="10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6" t="12953" r="5822"/>
            <a:stretch/>
          </p:blipFill>
          <p:spPr bwMode="auto">
            <a:xfrm>
              <a:off x="5810335" y="3314700"/>
              <a:ext cx="2590800" cy="23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2440" y="35402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610" y="37558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的强弱</a:t>
            </a:r>
            <a:endParaRPr lang="en-US" sz="24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2440" y="35402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3610" y="37558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104900"/>
            <a:ext cx="3810000" cy="21390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所以，我们不丧胆。外体虽然毁坏，内心却一天新似一天。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Therefore we do not lose heart. Even though our outward man is perishing, yet the inward </a:t>
            </a:r>
            <a:r>
              <a:rPr lang="en-US" altLang="zh-CN" sz="1900" b="1" i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being renewed day by day.</a:t>
            </a:r>
            <a:endParaRPr lang="zh-CN" altLang="en-US" sz="19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When God Spea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弟兄们哪，可见你们蒙召的，按着肉体有智慧的不多，有能力的不多，有尊贵的也不多。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神却拣选了世上愚拙的，叫有智慧的羞愧；又拣选了世上软弱的，叫那强壮的羞愧。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神也拣选了世上卑贱的，被人厌恶的，以及那无有的，为要废掉那有的。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使一切有血气的，在神面前一个也不能自夸。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0497" y="6483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animBg="1"/>
      <p:bldP spid="9" grpId="0" animBg="1"/>
      <p:bldP spid="1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我的弟兄们，你们信奉我们荣耀的主耶稣基督，便不可按着外貌待人。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若有一个人带着金戒指，穿着华美衣服，进你们的会堂去；又有一个穷人穿着肮髒衣服也进去；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你们就看重那穿华美衣服的人，说「请坐在这好位上」；又对那穷人说：「你站在那里」，或「坐在我脚凳下边。」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这岂不是你们偏心待人，用恶意断定人么？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我亲爱的弟兄们，请听，神岂不是拣选了世上的贫穷人，叫他们在信上富足，并承受他所应许给那些爱他之人的国么？</a:t>
            </a:r>
          </a:p>
        </p:txBody>
      </p:sp>
    </p:spTree>
    <p:extLst>
      <p:ext uri="{BB962C8B-B14F-4D97-AF65-F5344CB8AC3E}">
        <p14:creationId xmlns:p14="http://schemas.microsoft.com/office/powerpoint/2010/main" val="11308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69083B-F559-4967-9338-B50EA9EADB3A}"/>
              </a:ext>
            </a:extLst>
          </p:cNvPr>
          <p:cNvSpPr/>
          <p:nvPr/>
        </p:nvSpPr>
        <p:spPr>
          <a:xfrm>
            <a:off x="1606760" y="3597163"/>
            <a:ext cx="1021111" cy="12879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D7F30-38E8-4FEA-AB6E-B0436A8E06B8}"/>
              </a:ext>
            </a:extLst>
          </p:cNvPr>
          <p:cNvSpPr/>
          <p:nvPr/>
        </p:nvSpPr>
        <p:spPr>
          <a:xfrm>
            <a:off x="2705197" y="3507330"/>
            <a:ext cx="1069571" cy="1379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耶稣举目看着门徒，说：你们贫穷的人有福了！因为神的国是你们的。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你们饥饿的人有福了！因为你们将要饱足。你们哀哭的人有福了！因为你们将要喜笑。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人为人子恨恶你们，拒绝你们，辱骂你们，弃掉你们的名，以为是恶，你们就有福了！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当那日，你们要欢喜跳跃，因为你们在天上的赏赐是大的。他们的祖宗待先知也是这样。</a:t>
            </a:r>
          </a:p>
        </p:txBody>
      </p:sp>
    </p:spTree>
    <p:extLst>
      <p:ext uri="{BB962C8B-B14F-4D97-AF65-F5344CB8AC3E}">
        <p14:creationId xmlns:p14="http://schemas.microsoft.com/office/powerpoint/2010/main" val="26475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28790</TotalTime>
  <Words>3621</Words>
  <Application>Microsoft Office PowerPoint</Application>
  <PresentationFormat>On-screen Show (16:10)</PresentationFormat>
  <Paragraphs>158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YaHei</vt:lpstr>
      <vt:lpstr>Microsoft YaHei</vt:lpstr>
      <vt:lpstr>幼圆</vt:lpstr>
      <vt:lpstr>楷体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1699</cp:revision>
  <dcterms:created xsi:type="dcterms:W3CDTF">2011-09-04T18:01:24Z</dcterms:created>
  <dcterms:modified xsi:type="dcterms:W3CDTF">2020-10-04T13:28:26Z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