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0"/>
  </p:notesMasterIdLst>
  <p:sldIdLst>
    <p:sldId id="256" r:id="rId5"/>
    <p:sldId id="590" r:id="rId6"/>
    <p:sldId id="592" r:id="rId7"/>
    <p:sldId id="587" r:id="rId8"/>
    <p:sldId id="622" r:id="rId9"/>
    <p:sldId id="601" r:id="rId10"/>
    <p:sldId id="620" r:id="rId11"/>
    <p:sldId id="618" r:id="rId12"/>
    <p:sldId id="602" r:id="rId13"/>
    <p:sldId id="597" r:id="rId14"/>
    <p:sldId id="599" r:id="rId15"/>
    <p:sldId id="605" r:id="rId16"/>
    <p:sldId id="607" r:id="rId17"/>
    <p:sldId id="608" r:id="rId18"/>
    <p:sldId id="610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90909"/>
    <a:srgbClr val="010101"/>
    <a:srgbClr val="FF9966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9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1056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2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7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3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20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5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8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1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5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2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3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9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24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182" y="723900"/>
            <a:ext cx="3476218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6:28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何必为衣裳忧虑呢？你想野地里的百合花怎么长起来；他也不劳苦，也不纺线。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6:29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然而我告诉你们，就是所罗门极荣华的时候，他所穿戴的，还不如这花一朵呢！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6:30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你们这小信的人哪！野地里的草今天还在，明天就丢在炉里，神还给他这样的妆饰，何况你们呢！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5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1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9182" y="723900"/>
            <a:ext cx="3476218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所以，不要忧虑说：吃甚么？喝甚么？穿甚么？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这都是外邦人所求的，你们需用的这一切东西，你们的天父是知道的。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你们要先求他的国和他的义，这些东西都要加给你们了。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6:34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所以，不要为明天忧虑，因为明天自有明天的忧虑；一天的难处一天当就够了。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1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23900"/>
            <a:ext cx="373380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如同人把种撒在地上。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黑夜睡觉，白日起来，这种就发芽渐长，那人却不晓得如何这样。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地生五榖是出于自然的：先发苗，后长穗，再后穗上结成饱满的子粒；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榖既熟了，就用镰刀去割，因为收成的时候到了。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，我们可用甚么比较呢？可用甚么比喻表明呢？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好象一粒芥菜种，种在地里的时候，虽比地上的百种都小，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1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23900"/>
            <a:ext cx="3733800" cy="22159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6:20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耶稣举目看着门徒，说：你们贫穷的人有福了！因为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是你们的。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你们饥饿的人有福了！因为你们将要饱足。你们哀哭的人有福了！因为你们将要喜笑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又有一人说：主，我要跟从你，但容我先去辞别我家里的人。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耶稣说：手扶着犁向后看的，不配进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1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23900"/>
            <a:ext cx="3733800" cy="19697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11:20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我若靠着神的能力赶鬼，这就是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临到你们了。</a:t>
            </a:r>
            <a:endParaRPr lang="en-US" altLang="zh-CN" sz="16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17:20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法利赛人问：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几时来到？耶稣回答说：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来到不是眼所能见的。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17:21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人也不得说：看哪，在这里！看哪，在那里！因为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神的国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就在你们心里（心里：或作中间）。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1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23900"/>
            <a:ext cx="3733800" cy="22390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原来基督的爱激励我们；因我们想，一人既替众人死，众人就都死了；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并且他替众人死，是叫那些活着的人不再为自己活，乃为替他们死而复活的主活。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若有人在基督里，他就是新造的人，旧事已过，都变成新的了。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4" y="323849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55" y="3701847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267200" y="3432229"/>
            <a:ext cx="45810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119:104 </a:t>
            </a: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我藉着你的训词得以明白，所以我恨一切的假道。</a:t>
            </a:r>
            <a:r>
              <a:rPr lang="en-US" altLang="zh-CN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119:105 </a:t>
            </a: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你的话是我脚前的灯，是我路上的光。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127000">
                  <a:srgbClr val="00FFFF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6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0"/>
            <a:ext cx="626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大多数基督徒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陷入的最大错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误？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2470469"/>
            <a:ext cx="8915400" cy="2473483"/>
            <a:chOff x="0" y="104847"/>
            <a:chExt cx="8915400" cy="24734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977" y="104847"/>
              <a:ext cx="3697423" cy="2473483"/>
            </a:xfrm>
            <a:prstGeom prst="rect">
              <a:avLst/>
            </a:prstGeom>
          </p:spPr>
        </p:pic>
      </p:grpSp>
      <p:pic>
        <p:nvPicPr>
          <p:cNvPr id="14" name="Picture 13" descr="Image result for cross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44" y="1363724"/>
            <a:ext cx="3861619" cy="43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4364" y="2520374"/>
            <a:ext cx="1395036" cy="1784925"/>
          </a:xfrm>
          <a:prstGeom prst="re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340" y="620935"/>
            <a:ext cx="9170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太16:24 于是耶稣对门徒说：若有人要跟从我，就当捨己，背起他的十字架来跟从我。16:25 因为，凡要救自己生命（生命：或作灵魂；下同）的，必丧掉生命；凡为我丧掉生命的，必得着生命。16:26 </a:t>
            </a:r>
            <a:r>
              <a:rPr lang="en-US" b="1" dirty="0" err="1">
                <a:solidFill>
                  <a:srgbClr val="0070C0"/>
                </a:solidFill>
              </a:rPr>
              <a:t>人若赚得全世界，赔上自己的生命，有甚么益处呢？人还能拿甚么换生命呢</a:t>
            </a:r>
            <a:r>
              <a:rPr lang="en-US" b="1" dirty="0">
                <a:solidFill>
                  <a:srgbClr val="0070C0"/>
                </a:solidFill>
              </a:rPr>
              <a:t>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58972" y="4840847"/>
            <a:ext cx="7102256" cy="836053"/>
            <a:chOff x="1058972" y="4840847"/>
            <a:chExt cx="7102256" cy="836053"/>
          </a:xfrm>
        </p:grpSpPr>
        <p:sp>
          <p:nvSpPr>
            <p:cNvPr id="15" name="TextBox 14"/>
            <p:cNvSpPr txBox="1"/>
            <p:nvPr/>
          </p:nvSpPr>
          <p:spPr>
            <a:xfrm>
              <a:off x="6248400" y="4892070"/>
              <a:ext cx="191282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新人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8972" y="4840847"/>
              <a:ext cx="1912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肉体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7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6529" y="1778580"/>
            <a:ext cx="1400582" cy="1400582"/>
            <a:chOff x="7626529" y="1778580"/>
            <a:chExt cx="1400582" cy="1400582"/>
          </a:xfrm>
        </p:grpSpPr>
        <p:pic>
          <p:nvPicPr>
            <p:cNvPr id="20" name="Picture 10" descr="Man with heavy burden clipart, cliparts of Man with heavy burden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529" y="1778580"/>
              <a:ext cx="1400582" cy="140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153400" y="1913200"/>
              <a:ext cx="82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effectLst>
                    <a:glow rad="63500">
                      <a:schemeClr val="bg1">
                        <a:alpha val="61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神要</a:t>
              </a:r>
              <a:endParaRPr lang="en-US" b="1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54966" y="1777358"/>
            <a:ext cx="1429034" cy="1429034"/>
            <a:chOff x="5254966" y="1777358"/>
            <a:chExt cx="1429034" cy="1429034"/>
          </a:xfrm>
        </p:grpSpPr>
        <p:pic>
          <p:nvPicPr>
            <p:cNvPr id="21" name="Picture 16" descr="Blindfold With Businessman Walk Into The Hole Or Trap Royalty Fre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966" y="1777358"/>
              <a:ext cx="1429034" cy="1429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510635" y="2155705"/>
              <a:ext cx="377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effectLst>
                    <a:glow rad="63500">
                      <a:schemeClr val="bg1">
                        <a:alpha val="61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我想</a:t>
              </a:r>
              <a:endParaRPr lang="en-US" b="1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2" name="Picture 20" descr="Ten Commandments Royalty Free Vector Clip Art illustration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02" y="1959753"/>
            <a:ext cx="1214526" cy="11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88" y="684859"/>
            <a:ext cx="1768954" cy="13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00086 0.091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最违背圣经的“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衡”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953000" y="646331"/>
            <a:ext cx="4191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在肉体里“平衡”恩典与律法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8307" y="1100376"/>
            <a:ext cx="4114954" cy="2662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从没有离开天然生命，所有的改变都是表面和外在的</a:t>
            </a:r>
            <a:endParaRPr lang="en-US" altLang="zh-CN" sz="19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属世却不认为自己属世，行律法却不明白自己在行律法，认为真福音太绝对、太极</a:t>
            </a:r>
            <a:r>
              <a:rPr lang="zh-CN" altLang="en-US" sz="19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端，</a:t>
            </a:r>
            <a:r>
              <a:rPr lang="zh-CN" altLang="en-US" sz="1900" b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缺乏</a:t>
            </a:r>
            <a:r>
              <a:rPr lang="zh-CN" altLang="en-US" sz="19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衡</a:t>
            </a: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则永远都是在变的</a:t>
            </a: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对不同人、在不同的时候</a:t>
            </a: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</a:t>
            </a:r>
            <a:r>
              <a:rPr kumimoji="0" lang="zh-CN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祷。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</a:t>
            </a:r>
            <a:r>
              <a:rPr kumimoji="0" lang="zh-CN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kumimoji="0" lang="en-US" altLang="zh-CN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dispensation of the grace of God which was given to me for you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 </a:t>
            </a:r>
            <a:r>
              <a:rPr kumimoji="0" lang="en-US" altLang="zh-CN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kumimoji="0" lang="en-US" altLang="zh-CN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kumimoji="0" lang="zh-CN" alt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</a:t>
            </a:r>
            <a:r>
              <a:rPr kumimoji="0" lang="zh-CN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</a:p>
        </p:txBody>
      </p:sp>
      <p:pic>
        <p:nvPicPr>
          <p:cNvPr id="1026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3314700"/>
            <a:ext cx="5029200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16:25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唯有神能照我所传的福音和所讲的耶稣基督，并照永古隐藏不言的奥秘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according to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revelation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of the mystery kept secret since the world began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，坚固你们的心。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16:26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这奥秘如今显明出来，而且按着永生神的命，藉众先知的书指示万国的民，使他们信服真道。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16:27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愿荣耀因耶稣基督归与独一全智的神，直到永远。阿们！</a:t>
            </a:r>
          </a:p>
        </p:txBody>
      </p:sp>
      <p:pic>
        <p:nvPicPr>
          <p:cNvPr id="8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3773"/>
            <a:ext cx="3147773" cy="2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dispensation of the grace of God which was given to me for you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6610" y="3238500"/>
            <a:ext cx="5233590" cy="23852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论到从起初原有的生命之道，就是我们所听见、所看见、亲眼看过、亲手摸过的。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这生命已经显现出来，我们也看见过，现在又作见證，将原与父同在、且显现与我们那永远的生命、传给你们。</a:t>
            </a:r>
            <a:endParaRPr lang="en-US" altLang="zh-CN" sz="16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爱子是那不能看见之神的象，是首生的，在一切被造的以先。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因为万有都是靠他造的，无论是天上的，地上的；能看见的，不能看见的；或是有位的，主治的，执政的，掌权的；一概都是藉着他造的，又是为他造的。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他在万有之先；万有也靠他而立。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3773"/>
            <a:ext cx="3147773" cy="2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dispensation of the grace of God which was given to me for you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10" y="3130049"/>
            <a:ext cx="5309790" cy="25468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如经上所记：神为爱他的人所预备的是眼睛未曾看见，耳朵未曾听见，人心也未曾想到的。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只有神藉着圣灵向我们显明了，因为圣灵参透万事，就是神深奥的事也参透了。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除了在人里头的灵，谁知道人的事；象这样，除了神的灵，也没有人知道神的事。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我们所领受的，并不是世上的灵，乃是从神来的灵，叫我们能知道神开恩赐给我们的事。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并且我们讲说这些事，不是用人智慧所指教的言语，乃是用圣灵所指教的言语，将属灵的话解释属灵的事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然而，属血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</a:t>
            </a:r>
            <a:r>
              <a:rPr lang="en-US" altLang="zh-CN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(the natural/soulish man) 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人不领会神圣灵的事，反倒以为愚拙，并且不能知道，因为这些事唯有属灵的人纔能看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透 </a:t>
            </a:r>
            <a:r>
              <a:rPr lang="en-US" altLang="zh-CN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they are spiritually discerned)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5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3773"/>
            <a:ext cx="3147773" cy="2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dispensation of the grace of God which was given to me for you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8" descr="Broken House Free 3d Model - .Max - Open3dModel - 45848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6437"/>
          <a:stretch/>
        </p:blipFill>
        <p:spPr bwMode="auto">
          <a:xfrm>
            <a:off x="1248942" y="4166306"/>
            <a:ext cx="2409506" cy="14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ain, Thunderstorm And Lightning In Odisha, Yellow Warning Issu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4" y="3238500"/>
            <a:ext cx="3381160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Pin on Anim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3" y="4166306"/>
            <a:ext cx="975149" cy="14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21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182" y="723900"/>
            <a:ext cx="3476218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6:25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所以我告诉你们，不要为生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命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(soul)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忧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虑吃甚么，喝甚么；为身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  <a:r>
              <a:rPr lang="en-US" altLang="zh-CN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(body)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忧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虑穿甚么。生命不胜于饮食么？身体不胜于衣裳么？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6:26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你们看那天上的飞鸟，也不种，也不收，也不积蓄在仓里，你们的天父尚且养活他。你们不比飞鸟贵重得多么？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6:27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你们那一个能用思虑使寿数多加一刻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呢？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3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21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28177</TotalTime>
  <Words>4254</Words>
  <Application>Microsoft Office PowerPoint</Application>
  <PresentationFormat>On-screen Show (16:10)</PresentationFormat>
  <Paragraphs>66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Lao UI</vt:lpstr>
      <vt:lpstr>Microsoft YaHei</vt:lpstr>
      <vt:lpstr>Microsoft YaHei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1566</cp:revision>
  <dcterms:created xsi:type="dcterms:W3CDTF">2011-09-04T18:01:24Z</dcterms:created>
  <dcterms:modified xsi:type="dcterms:W3CDTF">2020-08-23T19:05:04Z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