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6"/>
  </p:notesMasterIdLst>
  <p:sldIdLst>
    <p:sldId id="256" r:id="rId5"/>
    <p:sldId id="541" r:id="rId6"/>
    <p:sldId id="543" r:id="rId7"/>
    <p:sldId id="524" r:id="rId8"/>
    <p:sldId id="547" r:id="rId9"/>
    <p:sldId id="550" r:id="rId10"/>
    <p:sldId id="551" r:id="rId11"/>
    <p:sldId id="552" r:id="rId12"/>
    <p:sldId id="553" r:id="rId13"/>
    <p:sldId id="554" r:id="rId14"/>
    <p:sldId id="561" r:id="rId15"/>
    <p:sldId id="555" r:id="rId16"/>
    <p:sldId id="556" r:id="rId17"/>
    <p:sldId id="558" r:id="rId18"/>
    <p:sldId id="559" r:id="rId19"/>
    <p:sldId id="564" r:id="rId20"/>
    <p:sldId id="560" r:id="rId21"/>
    <p:sldId id="563" r:id="rId22"/>
    <p:sldId id="566" r:id="rId23"/>
    <p:sldId id="567" r:id="rId24"/>
    <p:sldId id="565" r:id="rId2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090909"/>
    <a:srgbClr val="010101"/>
    <a:srgbClr val="FF9966"/>
    <a:srgbClr val="66FF99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0" autoAdjust="0"/>
    <p:restoredTop sz="90574" autoAdjust="0"/>
  </p:normalViewPr>
  <p:slideViewPr>
    <p:cSldViewPr>
      <p:cViewPr varScale="1">
        <p:scale>
          <a:sx n="102" d="100"/>
          <a:sy n="102" d="100"/>
        </p:scale>
        <p:origin x="758" y="101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8/9/2020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905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208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035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602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564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988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42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46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38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365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65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93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11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83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43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206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600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291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447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32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microsoft.com/office/2007/relationships/hdphoto" Target="../media/hdphoto9.wdp"/><Relationship Id="rId12" Type="http://schemas.microsoft.com/office/2007/relationships/hdphoto" Target="../media/hdphoto6.wdp"/><Relationship Id="rId2" Type="http://schemas.openxmlformats.org/officeDocument/2006/relationships/notesSlide" Target="../notesSlides/notesSlide9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microsoft.com/office/2007/relationships/hdphoto" Target="../media/hdphoto9.wdp"/><Relationship Id="rId12" Type="http://schemas.microsoft.com/office/2007/relationships/hdphoto" Target="../media/hdphoto6.wdp"/><Relationship Id="rId2" Type="http://schemas.openxmlformats.org/officeDocument/2006/relationships/notesSlide" Target="../notesSlides/notesSlide10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microsoft.com/office/2007/relationships/hdphoto" Target="../media/hdphoto9.wdp"/><Relationship Id="rId12" Type="http://schemas.microsoft.com/office/2007/relationships/hdphoto" Target="../media/hdphoto6.wdp"/><Relationship Id="rId2" Type="http://schemas.openxmlformats.org/officeDocument/2006/relationships/notesSlide" Target="../notesSlides/notesSlide11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microsoft.com/office/2007/relationships/hdphoto" Target="../media/hdphoto9.wdp"/><Relationship Id="rId12" Type="http://schemas.microsoft.com/office/2007/relationships/hdphoto" Target="../media/hdphoto6.wdp"/><Relationship Id="rId2" Type="http://schemas.openxmlformats.org/officeDocument/2006/relationships/notesSlide" Target="../notesSlides/notesSlide12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microsoft.com/office/2007/relationships/hdphoto" Target="../media/hdphoto9.wdp"/><Relationship Id="rId12" Type="http://schemas.microsoft.com/office/2007/relationships/hdphoto" Target="../media/hdphoto6.wdp"/><Relationship Id="rId2" Type="http://schemas.openxmlformats.org/officeDocument/2006/relationships/notesSlide" Target="../notesSlides/notesSlide13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microsoft.com/office/2007/relationships/hdphoto" Target="../media/hdphoto9.wdp"/><Relationship Id="rId12" Type="http://schemas.microsoft.com/office/2007/relationships/hdphoto" Target="../media/hdphoto6.wdp"/><Relationship Id="rId2" Type="http://schemas.openxmlformats.org/officeDocument/2006/relationships/notesSlide" Target="../notesSlides/notesSlide14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microsoft.com/office/2007/relationships/hdphoto" Target="../media/hdphoto9.wdp"/><Relationship Id="rId12" Type="http://schemas.microsoft.com/office/2007/relationships/hdphoto" Target="../media/hdphoto6.wdp"/><Relationship Id="rId2" Type="http://schemas.openxmlformats.org/officeDocument/2006/relationships/notesSlide" Target="../notesSlides/notesSlide15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microsoft.com/office/2007/relationships/hdphoto" Target="../media/hdphoto9.wdp"/><Relationship Id="rId12" Type="http://schemas.microsoft.com/office/2007/relationships/hdphoto" Target="../media/hdphoto6.wdp"/><Relationship Id="rId2" Type="http://schemas.openxmlformats.org/officeDocument/2006/relationships/notesSlide" Target="../notesSlides/notesSlide16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microsoft.com/office/2007/relationships/hdphoto" Target="../media/hdphoto9.wdp"/><Relationship Id="rId12" Type="http://schemas.microsoft.com/office/2007/relationships/hdphoto" Target="../media/hdphoto6.wdp"/><Relationship Id="rId2" Type="http://schemas.openxmlformats.org/officeDocument/2006/relationships/notesSlide" Target="../notesSlides/notesSlide17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microsoft.com/office/2007/relationships/hdphoto" Target="../media/hdphoto9.wdp"/><Relationship Id="rId12" Type="http://schemas.microsoft.com/office/2007/relationships/hdphoto" Target="../media/hdphoto6.wdp"/><Relationship Id="rId2" Type="http://schemas.openxmlformats.org/officeDocument/2006/relationships/notesSlide" Target="../notesSlides/notesSlide18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microsoft.com/office/2007/relationships/hdphoto" Target="../media/hdphoto10.wdp"/><Relationship Id="rId3" Type="http://schemas.openxmlformats.org/officeDocument/2006/relationships/image" Target="../media/image11.jpeg"/><Relationship Id="rId7" Type="http://schemas.microsoft.com/office/2007/relationships/hdphoto" Target="../media/hdphoto9.wdp"/><Relationship Id="rId12" Type="http://schemas.microsoft.com/office/2007/relationships/hdphoto" Target="../media/hdphoto6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microsoft.com/office/2007/relationships/hdphoto" Target="../media/hdphoto9.wdp"/><Relationship Id="rId12" Type="http://schemas.microsoft.com/office/2007/relationships/hdphoto" Target="../media/hdphoto6.wdp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19" Type="http://schemas.microsoft.com/office/2007/relationships/hdphoto" Target="../media/hdphoto10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notesSlide" Target="../notesSlides/notesSlide4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microsoft.com/office/2007/relationships/hdphoto" Target="../media/hdphoto9.wdp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microsoft.com/office/2007/relationships/hdphoto" Target="../media/hdphoto9.wdp"/><Relationship Id="rId12" Type="http://schemas.microsoft.com/office/2007/relationships/hdphoto" Target="../media/hdphoto6.wdp"/><Relationship Id="rId2" Type="http://schemas.openxmlformats.org/officeDocument/2006/relationships/notesSlide" Target="../notesSlides/notesSlide6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microsoft.com/office/2007/relationships/hdphoto" Target="../media/hdphoto9.wdp"/><Relationship Id="rId12" Type="http://schemas.microsoft.com/office/2007/relationships/hdphoto" Target="../media/hdphoto6.wdp"/><Relationship Id="rId2" Type="http://schemas.openxmlformats.org/officeDocument/2006/relationships/notesSlide" Target="../notesSlides/notesSlide7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microsoft.com/office/2007/relationships/hdphoto" Target="../media/hdphoto9.wdp"/><Relationship Id="rId12" Type="http://schemas.microsoft.com/office/2007/relationships/hdphoto" Target="../media/hdphoto6.wdp"/><Relationship Id="rId2" Type="http://schemas.openxmlformats.org/officeDocument/2006/relationships/notesSlide" Target="../notesSlides/notesSlide8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在基督里</a:t>
            </a:r>
            <a:endParaRPr kumimoji="0" lang="en-US" altLang="zh-CN" sz="9600" b="1" i="0" u="none" strike="noStrike" kern="1200" cap="none" spc="0" normalizeH="0" baseline="0" noProof="0" dirty="0" smtClean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22</a:t>
            </a:r>
            <a:r>
              <a:rPr kumimoji="0" lang="zh-CN" altLang="en-US" sz="96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：你们从前按肉体是外邦人，是称为没受割礼的；这名原是那些凭人手在肉身上称为受割礼之人所起的。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234751"/>
            <a:ext cx="8565407" cy="2404031"/>
            <a:chOff x="273793" y="3234751"/>
            <a:chExt cx="8565407" cy="2404031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10ft Moving Truck Rental | U-Hau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43300"/>
              <a:ext cx="183875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ultiply 20"/>
            <p:cNvSpPr/>
            <p:nvPr/>
          </p:nvSpPr>
          <p:spPr>
            <a:xfrm>
              <a:off x="4114800" y="3598289"/>
              <a:ext cx="970167" cy="89423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2" descr="amansioninhea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15447" y="647700"/>
            <a:ext cx="4021168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拉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10:4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你起来，这是你当办的事，我们必帮助你，你当奋勉而行。」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10:5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以斯拉便起来，使祭司长和利未人，并以色列众人起誓说，必照这话去行；他们就起了誓。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10:6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以斯拉从　神殿前起来，进入以利亚实的儿子约哈难的屋里，到了那里不吃饭，也不喝水；因为被掳归回之人所犯的罪，心里悲伤。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10:7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他们通告犹大和耶路撒冷被掳归回的人，叫他们在耶路撒冷聚集。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1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：你们从前按肉体是外邦人，是称为没受割礼的；这名原是那些凭人手在肉身上称为受割礼之人所起的。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234751"/>
            <a:ext cx="8565407" cy="2404031"/>
            <a:chOff x="273793" y="3234751"/>
            <a:chExt cx="8565407" cy="2404031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10ft Moving Truck Rental | U-Hau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43300"/>
              <a:ext cx="183875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ultiply 20"/>
            <p:cNvSpPr/>
            <p:nvPr/>
          </p:nvSpPr>
          <p:spPr>
            <a:xfrm>
              <a:off x="4114800" y="3598289"/>
              <a:ext cx="970167" cy="89423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2" descr="amansioninhea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15447" y="647700"/>
            <a:ext cx="4021168" cy="2800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拉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10:16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被掳归回的人如此而行。祭司以斯拉和些族长按着宗族都指名见派；在十月初一日，一同在座查办这事，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10:17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到正月初一日，纔查清娶外邦女子的人数。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10:18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在祭司中查出娶外邦女子为妻的，就是耶书亚的子孙约萨达的儿子，和他弟兄玛西雅、以利以谢、雅立、基大</a:t>
            </a:r>
            <a:r>
              <a:rPr lang="zh-CN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利</a:t>
            </a:r>
            <a:r>
              <a:rPr lang="en-US" altLang="zh-CN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…10:43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尼波的子孙中，有耶利、玛他提雅、撒拔、西比拿、雅玳、约珥、比拿雅。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10:44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这些人都娶了外邦女子为妻，其中也有生了儿女的。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0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：你们从前按肉体是外邦人，是称为没受割礼的；这名原是那些凭人手在肉身上称为受割礼之人所起的。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234751"/>
            <a:ext cx="8565407" cy="2404031"/>
            <a:chOff x="273793" y="3234751"/>
            <a:chExt cx="8565407" cy="2404031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10ft Moving Truck Rental | U-Hau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43300"/>
              <a:ext cx="183875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ultiply 20"/>
            <p:cNvSpPr/>
            <p:nvPr/>
          </p:nvSpPr>
          <p:spPr>
            <a:xfrm>
              <a:off x="4114800" y="3598289"/>
              <a:ext cx="970167" cy="89423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2" descr="amansioninhea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15447" y="647700"/>
            <a:ext cx="4021168" cy="2062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15:21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耶稣离开那里，退到推罗、西顿的境内去。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15:22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有一个迦南妇人，从那地方出来，喊着说：主阿，大卫的子孙，可怜我！我女儿被鬼附得甚苦。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15:23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耶稣却一言不答。门徒进前来，求他说：这妇人在我们后头喊叫，请打发他走罢。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15:24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耶稣说：我奉差遣不过是到以色列家迷失的羊那里去。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42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：你们从前按肉体是外邦人，是称为没受割礼的；这名原是那些凭人手在肉身上称为受割礼之人所起的。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234751"/>
            <a:ext cx="8565407" cy="2404031"/>
            <a:chOff x="273793" y="3234751"/>
            <a:chExt cx="8565407" cy="2404031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10ft Moving Truck Rental | U-Hau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43300"/>
              <a:ext cx="183875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ultiply 20"/>
            <p:cNvSpPr/>
            <p:nvPr/>
          </p:nvSpPr>
          <p:spPr>
            <a:xfrm>
              <a:off x="4114800" y="3598289"/>
              <a:ext cx="970167" cy="89423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2" descr="amansioninhea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15447" y="647700"/>
            <a:ext cx="4021168" cy="18158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徒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13:46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保罗和巴拿巴放胆说：神的道先讲给你们原是应当的；只因你们弃绝这道，断定自己不配得永生，我们就转向外邦人去。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13:47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因为主曾这样吩咐我们说：我已经立你作外邦人的光，叫你施行救恩，直到地极。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13:48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外邦人听见这话，就欢喜了，赞美神的道；凡预定得永生的人都信了</a:t>
            </a:r>
            <a:r>
              <a:rPr lang="zh-CN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：你们从前按肉体是外邦人，是称为没受割礼的；这名原是那些凭人手在肉身上称为受割礼之人所起的。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234751"/>
            <a:ext cx="8565407" cy="2404031"/>
            <a:chOff x="273793" y="3234751"/>
            <a:chExt cx="8565407" cy="2404031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10ft Moving Truck Rental | U-Hau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43300"/>
              <a:ext cx="183875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ultiply 20"/>
            <p:cNvSpPr/>
            <p:nvPr/>
          </p:nvSpPr>
          <p:spPr>
            <a:xfrm>
              <a:off x="4114800" y="3598289"/>
              <a:ext cx="970167" cy="89423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2" descr="amansioninhea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15447" y="647700"/>
            <a:ext cx="4021168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3:24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这样，律法是我们训蒙的师傅，引我们到基督那里，使我们因信称义。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3:25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但这因信得救的理既然来到，我们从此就不在师傅的手下了。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3:26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所以，你们因信基督耶稣都是神的儿子。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3:27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你们受洗归入基督的都是披戴基督了。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3:28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并不分犹太人、希腊人，自主的、为奴的，或男或女，因为你们在基督耶稣里都成为一了。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3:29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你们既属乎基督，就是亚伯拉罕的后裔，是照着应许承受产业的了。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10886" y="2613459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要你离开肉体时，你心里的感受如何？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67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：你们从前按肉体是外邦人，是称为没受割礼的；这名原是那些凭人手在肉身上称为受割礼之人所起的。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234751"/>
            <a:ext cx="8565407" cy="2404031"/>
            <a:chOff x="273793" y="3234751"/>
            <a:chExt cx="8565407" cy="2404031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10ft Moving Truck Rental | U-Hau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43300"/>
              <a:ext cx="183875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ultiply 20"/>
            <p:cNvSpPr/>
            <p:nvPr/>
          </p:nvSpPr>
          <p:spPr>
            <a:xfrm>
              <a:off x="4114800" y="3598289"/>
              <a:ext cx="970167" cy="89423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2" descr="amansioninhea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0886" y="2613459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要你离开肉体时，你心里的感受如何？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12080" y="883331"/>
            <a:ext cx="3810000" cy="184665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爱惜天然生命的表现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看重天然生命里的享受和荣耀</a:t>
            </a: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紧抓（内心依靠）天然人的长处</a:t>
            </a: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努力去解决天然人生命的问题</a:t>
            </a: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争取天然人“应有的”权益</a:t>
            </a: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因天然人的缺点自责（被定罪）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：你们从前按肉体是外邦人，是称为没受割礼的；这名原是那些凭人手在肉身上称为受割礼之人所起的。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234751"/>
            <a:ext cx="8565407" cy="2404031"/>
            <a:chOff x="273793" y="3234751"/>
            <a:chExt cx="8565407" cy="2404031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10ft Moving Truck Rental | U-Hau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43300"/>
              <a:ext cx="183875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ultiply 20"/>
            <p:cNvSpPr/>
            <p:nvPr/>
          </p:nvSpPr>
          <p:spPr>
            <a:xfrm>
              <a:off x="4114800" y="3598289"/>
              <a:ext cx="970167" cy="89423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2" descr="amansioninhea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0886" y="2613459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要你离开肉体时，你心里的感受如何？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12080" y="883331"/>
            <a:ext cx="3810000" cy="184665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恨恶天然生命的表现</a:t>
            </a:r>
            <a:endParaRPr lang="en-US" altLang="zh-CN" sz="24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轻看天然生命里的享受和荣耀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不觉得天然人的长处有太大意义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放弃去解决天然人生命的问题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不觉得天然人的权益有什么重要</a:t>
            </a: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不会因天然人的缺点被定罪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：你们从前按肉体是外邦人，是称为没受割礼的；这名原是那些凭人手在肉身上称为受割礼之人所起的。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234751"/>
            <a:ext cx="8565407" cy="2404031"/>
            <a:chOff x="273793" y="3234751"/>
            <a:chExt cx="8565407" cy="2404031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10ft Moving Truck Rental | U-Hau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43300"/>
              <a:ext cx="183875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ultiply 20"/>
            <p:cNvSpPr/>
            <p:nvPr/>
          </p:nvSpPr>
          <p:spPr>
            <a:xfrm>
              <a:off x="4114800" y="3598289"/>
              <a:ext cx="970167" cy="89423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2" descr="amansioninhea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0886" y="2613459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要你离开肉体时，你心里的感受如何？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12080" y="793165"/>
            <a:ext cx="3810000" cy="229293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我作人的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责任怎么</a:t>
            </a:r>
            <a:r>
              <a:rPr lang="zh-CN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办？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17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7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9:59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又对一个人说：跟从我来！那人说：主，容我先回去埋葬我的父亲。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9:60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耶稣说：任凭死人埋葬他们的死人，你只管去传扬神国的道。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9:61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又有一人说：主，我要跟从你，但容我先去辞别我家里的人。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9:62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耶稣说：手扶着犁向后看的，不配进神的国。</a:t>
            </a:r>
            <a:endParaRPr kumimoji="0" lang="zh-CN" altLang="en-US" sz="17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5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charRg st="9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：你们从前按肉体是外邦人，是称为没受割礼的；这名原是那些凭人手在肉身上称为受割礼之人所起的。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234751"/>
            <a:ext cx="8565407" cy="2404031"/>
            <a:chOff x="273793" y="3234751"/>
            <a:chExt cx="8565407" cy="2404031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10ft Moving Truck Rental | U-Hau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43300"/>
              <a:ext cx="183875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ultiply 20"/>
            <p:cNvSpPr/>
            <p:nvPr/>
          </p:nvSpPr>
          <p:spPr>
            <a:xfrm>
              <a:off x="4114800" y="3598289"/>
              <a:ext cx="970167" cy="89423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2" descr="amansioninhea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0886" y="2613459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要你离开肉体时，你心里的感受如何？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12080" y="793165"/>
            <a:ext cx="3810000" cy="221599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我作人的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责任怎么</a:t>
            </a:r>
            <a:r>
              <a:rPr lang="zh-CN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办？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14:26 </a:t>
            </a:r>
            <a:r>
              <a:rPr lang="zh-CN" altLang="en-US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人到我这里来，若不爱我胜过爱（爱我胜过爱：原文是恨）自己的父母、妻子、儿女、弟兄、姊妹，和自己的性命，就不能作我的门徒。</a:t>
            </a:r>
            <a:r>
              <a:rPr lang="en-US" altLang="zh-CN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14:27 </a:t>
            </a:r>
            <a:r>
              <a:rPr lang="zh-CN" altLang="en-US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凡不背着自己十字架跟从我的，也不能作我的门徒。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3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：你们从前按肉体是外邦人，是称为没受割礼的；这名原是那些凭人手在肉身上称为受割礼之人所起的。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234751"/>
            <a:ext cx="8565407" cy="2404031"/>
            <a:chOff x="273793" y="3234751"/>
            <a:chExt cx="8565407" cy="2404031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10ft Moving Truck Rental | U-Hau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43300"/>
              <a:ext cx="183875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ultiply 20"/>
            <p:cNvSpPr/>
            <p:nvPr/>
          </p:nvSpPr>
          <p:spPr>
            <a:xfrm>
              <a:off x="4114800" y="3598289"/>
              <a:ext cx="970167" cy="89423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2" descr="amansioninhea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0886" y="2613459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要你离开肉体时，你心里的感受如何？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12080" y="647700"/>
            <a:ext cx="3810000" cy="23698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要否定正面的属灵经历吗？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 </a:t>
            </a: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我若能说万人的方言，并天使的话语，却没有爱，我就成了鸣的锣，响的钹一般。</a:t>
            </a:r>
            <a:r>
              <a:rPr lang="en-US" altLang="zh-CN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 </a:t>
            </a: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我若有先知讲道之能，也明白各样的奥秘，各样的知识，而且有全备的信，叫我能够移山，却没有爱，我就算不得甚么。</a:t>
            </a:r>
            <a:r>
              <a:rPr lang="en-US" altLang="zh-CN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 </a:t>
            </a: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我若将所有的賙济穷人，又捨己身叫人焚烧，却没有爱，仍然与我无益。</a:t>
            </a:r>
            <a:endParaRPr kumimoji="0" lang="zh-CN" altLang="en-US" sz="155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3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50174" y="0"/>
            <a:ext cx="359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46331"/>
            <a:ext cx="7995300" cy="49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：你们从前按肉体是外邦人，是称为没受割礼的；这名原是那些凭人手在肉身上称为受割礼之人所起的。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234751"/>
            <a:ext cx="8565407" cy="2404031"/>
            <a:chOff x="273793" y="3234751"/>
            <a:chExt cx="8565407" cy="2404031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10ft Moving Truck Rental | U-Hau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43300"/>
              <a:ext cx="183875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ultiply 20"/>
            <p:cNvSpPr/>
            <p:nvPr/>
          </p:nvSpPr>
          <p:spPr>
            <a:xfrm>
              <a:off x="4114800" y="3598289"/>
              <a:ext cx="970167" cy="89423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2" descr="amansioninhea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0886" y="2613459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要你离开肉体时，你心里的感受如何？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12080" y="647700"/>
            <a:ext cx="3810000" cy="24929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bIns="0" rtlCol="0">
            <a:spAutoFit/>
          </a:bodyPr>
          <a:lstStyle/>
          <a:p>
            <a:pPr lvl="0" algn="ctr">
              <a:defRPr/>
            </a:pPr>
            <a:r>
              <a:rPr lang="zh-CN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要否定正面的属灵经历吗？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论到那些已经蒙了光照、尝过天恩的滋味、又于圣灵有分，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并尝过神善道的滋味、觉悟来世权能的人，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若是离弃道理，就不能叫他们从新懊悔了。因为他们把神的儿子重钉十字架，明明的羞辱他。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就如一块田地，吃过屡次下的雨水，生长菜蔬，合乎耕种的人用，就从神得福；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若长荆棘和蒺藜，必被废弃，近于咒诅，结局就是焚烧。</a:t>
            </a:r>
            <a:endParaRPr kumimoji="0" lang="zh-CN" altLang="en-US" sz="15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30" name="Picture 26" descr="Free Black Silhouette People, Download Free Clip Art, Free Clip ...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805" l="9456" r="89685">
                        <a14:backgroundMark x1="80802" y1="73242" x2="80802" y2="73242"/>
                        <a14:backgroundMark x1="63897" y1="41211" x2="63897" y2="4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68" y="4939088"/>
            <a:ext cx="231662" cy="33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：你们从前按肉体是外邦人，是称为没受割礼的；这名原是那些凭人手在肉身上称为受割礼之人所起的。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234751"/>
            <a:ext cx="8565407" cy="2404031"/>
            <a:chOff x="273793" y="3234751"/>
            <a:chExt cx="8565407" cy="2404031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10ft Moving Truck Rental | U-Hau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43300"/>
              <a:ext cx="183875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ultiply 20"/>
            <p:cNvSpPr/>
            <p:nvPr/>
          </p:nvSpPr>
          <p:spPr>
            <a:xfrm>
              <a:off x="4114800" y="3598289"/>
              <a:ext cx="970167" cy="89423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2" descr="amansioninhea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0886" y="2613459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要你离开肉体时，你心里的感受如何？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91018" y="730728"/>
            <a:ext cx="1371600" cy="23237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5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45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他因软弱被钉在十字架上，却因神的大能仍然活着。</a:t>
            </a:r>
            <a:r>
              <a:rPr lang="zh-CN" altLang="en-US" sz="14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我们也是这样同他软弱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，但因神向你们所显的大能，也必与他同活。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1028" name="Picture 4" descr="Are Baptism and the Lord's Supper Necessary for Salvation? - Good ...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00" y="1005318"/>
            <a:ext cx="2236092" cy="16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Free Black Silhouette People, Download Free Clip Art, Free Clip ...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805" l="9456" r="89685">
                        <a14:backgroundMark x1="80802" y1="73242" x2="80802" y2="73242"/>
                        <a14:backgroundMark x1="63897" y1="41211" x2="63897" y2="4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68" y="4939088"/>
            <a:ext cx="231662" cy="33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1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50174" y="0"/>
            <a:ext cx="359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0696" y="2838021"/>
            <a:ext cx="4847285" cy="2760953"/>
            <a:chOff x="230696" y="2838021"/>
            <a:chExt cx="4847285" cy="2760953"/>
          </a:xfrm>
        </p:grpSpPr>
        <p:sp>
          <p:nvSpPr>
            <p:cNvPr id="3" name="Rectangle 2"/>
            <p:cNvSpPr/>
            <p:nvPr/>
          </p:nvSpPr>
          <p:spPr>
            <a:xfrm>
              <a:off x="230696" y="2838021"/>
              <a:ext cx="4847285" cy="27609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2" descr="Image result for empty heart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1" r="7495"/>
            <a:stretch/>
          </p:blipFill>
          <p:spPr bwMode="auto">
            <a:xfrm>
              <a:off x="1584283" y="2973445"/>
              <a:ext cx="3352800" cy="2534487"/>
            </a:xfrm>
            <a:prstGeom prst="rect">
              <a:avLst/>
            </a:prstGeom>
            <a:ln>
              <a:noFill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07006" y="3005378"/>
              <a:ext cx="1369503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  <a:effectLst>
                    <a:glow rad="63500">
                      <a:schemeClr val="tx1"/>
                    </a:glow>
                  </a:effectLst>
                </a:rPr>
                <a:t>雅1:15 </a:t>
              </a:r>
              <a:r>
                <a:rPr lang="en-US" sz="2000" b="1" dirty="0" err="1">
                  <a:solidFill>
                    <a:srgbClr val="FFFF00"/>
                  </a:solidFill>
                  <a:effectLst>
                    <a:glow rad="63500">
                      <a:schemeClr val="tx1"/>
                    </a:glow>
                  </a:effectLst>
                </a:rPr>
                <a:t>私慾既怀了胎，就生出罪来；罪既长成，就生出死来</a:t>
              </a:r>
              <a:r>
                <a:rPr lang="en-US" sz="2000" b="1" dirty="0">
                  <a:solidFill>
                    <a:srgbClr val="FFFF00"/>
                  </a:solidFill>
                  <a:effectLst>
                    <a:glow rad="63500">
                      <a:schemeClr val="tx1"/>
                    </a:glow>
                  </a:effectLst>
                </a:rPr>
                <a:t>。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76199" y="647700"/>
            <a:ext cx="472440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 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你们死在过犯罪恶之中，他叫你们活过来。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那时，你们在其中行事为人，</a:t>
            </a:r>
            <a:r>
              <a:rPr lang="zh-CN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随从今世的风俗，顺服空中掌权者的首领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，就是现今在悖逆之子心中运行的邪灵。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我们从前也都在他们中间，</a:t>
            </a:r>
            <a:r>
              <a:rPr lang="zh-CN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放纵肉体的私慾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，随着肉体和心中所喜好的去行，本为可怒之子，和别人一样。</a:t>
            </a:r>
            <a:endParaRPr lang="en-US" altLang="zh-CN" sz="19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5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 tmFilter="0, 0; .2, .5; .8, .5; 1, 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500" autoRev="1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9" grpId="0" animBg="1"/>
      <p:bldP spid="30" grpId="0"/>
      <p:bldP spid="31" grpId="0"/>
      <p:bldP spid="33" grpId="0" animBg="1"/>
      <p:bldP spid="34" grpId="0"/>
      <p:bldP spid="35" grpId="0" animBg="1"/>
      <p:bldP spid="36" grpId="0"/>
      <p:bldP spid="37" grpId="0"/>
      <p:bldP spid="40" grpId="0" animBg="1"/>
      <p:bldP spid="42" grpId="0"/>
      <p:bldP spid="43" grpId="0" animBg="1"/>
      <p:bldP spid="44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9144001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然而，神既有丰富的怜悯，因他爱我们的大爱，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当我们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死在过犯中的时候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，便叫我们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与基督一同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活过来。你们得救是本乎恩。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他又叫我们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与基督耶稣一同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复活，一同坐在天上，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要将他极丰富的恩典，就是他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在基督耶稣里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向我们所施的恩慈，显明给后来的世代看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们得救是本乎恩，也因着信；这并不是出于自己，乃是神所赐的；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也不是出于行为，免得有人自夸。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我们原是他的工作，</a:t>
            </a: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在基督耶稣里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造成的，为要叫我们行善，就是神所预备叫我们行的 </a:t>
            </a:r>
            <a:r>
              <a:rPr lang="en-US" altLang="zh-CN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(For we are His workmanship, created in Christ Jesus for good works, which God prepared beforehand that we should walk in them)</a:t>
            </a:r>
            <a:r>
              <a:rPr lang="zh-CN" alt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。</a:t>
            </a:r>
            <a:endParaRPr lang="en-US" altLang="zh-CN" sz="200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67322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655" y="3830669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  <p:pic>
        <p:nvPicPr>
          <p:cNvPr id="1026" name="Picture 2" descr="House Flipping 101 [Infographic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63" y="3312494"/>
            <a:ext cx="2912074" cy="21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5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9144001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然而，神既有丰富的怜悯，因他爱我们的大爱，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当我们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死在过犯中的时候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，便叫我们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与基督一同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活过来。你们得救是本乎恩。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他又叫我们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与基督耶稣一同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复活，一同坐在天上，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要将他极丰富的恩典，就是他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在基督耶稣里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向我们所施的恩慈，显明给后来的世代看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们得救是本乎恩，也因着信；这并不是出于自己，乃是神所赐的；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也不是出于行为，免得有人自夸。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我们原是他的工作，</a:t>
            </a: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在基督耶稣里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造成的，为要叫我们行善，就是神所预备叫我们行的 </a:t>
            </a:r>
            <a:r>
              <a:rPr lang="en-US" altLang="zh-CN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(For we are His workmanship, created in Christ Jesus for good works, which God prepared beforehand that we should walk in them)</a:t>
            </a:r>
            <a:r>
              <a:rPr lang="zh-CN" alt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。</a:t>
            </a:r>
            <a:endParaRPr lang="en-US" altLang="zh-CN" sz="200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6" name="Picture 8" descr="Broken House Free 3d Model - .Max - Open3dModel - 45848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1" b="6437"/>
          <a:stretch/>
        </p:blipFill>
        <p:spPr bwMode="auto">
          <a:xfrm>
            <a:off x="1248942" y="4166306"/>
            <a:ext cx="2409506" cy="14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ain, Thunderstorm And Lightning In Odisha, Yellow Warning Issue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4" y="3238500"/>
            <a:ext cx="3381160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n on Animal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3" y="4166306"/>
            <a:ext cx="975149" cy="14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10ft Moving Truck Rental | U-Hau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43300"/>
            <a:ext cx="183875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y 1"/>
          <p:cNvSpPr/>
          <p:nvPr/>
        </p:nvSpPr>
        <p:spPr>
          <a:xfrm>
            <a:off x="4114800" y="3598289"/>
            <a:ext cx="970167" cy="8942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0" name="Picture 22" descr="amansioninheave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1" y="3234751"/>
            <a:ext cx="3201989" cy="24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Free Black Silhouette People, Download Free Clip Art, Free Clip ...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805" l="9456" r="89685">
                        <a14:backgroundMark x1="80802" y1="73242" x2="80802" y2="73242"/>
                        <a14:backgroundMark x1="63897" y1="41211" x2="63897" y2="4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12" y="4158686"/>
            <a:ext cx="507706" cy="7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Free Black Silhouette People, Download Free Clip Art, Free Clip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805" l="9456" r="89685">
                        <a14:backgroundMark x1="80802" y1="73242" x2="80802" y2="73242"/>
                        <a14:backgroundMark x1="63897" y1="41211" x2="63897" y2="4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16" y="4746594"/>
            <a:ext cx="606420" cy="8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Bridge - find and download best transparent png clipart images at ...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83" b="86207" l="922" r="99309">
                        <a14:backgroundMark x1="64516" y1="49138" x2="64516" y2="49138"/>
                        <a14:backgroundMark x1="64516" y1="56034" x2="64516" y2="56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14">
            <a:off x="3445776" y="4789243"/>
            <a:ext cx="2392801" cy="6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9726" y="478257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4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粹的我</a:t>
            </a:r>
            <a:endParaRPr lang="en-US" sz="24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95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：你们从前按肉体是外邦人，是称为没受割礼的；这名原是那些凭人手在肉身上称为受割礼之人所起的。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234751"/>
            <a:ext cx="8565407" cy="2404031"/>
            <a:chOff x="273793" y="3234751"/>
            <a:chExt cx="8565407" cy="2404031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10ft Moving Truck Rental | U-Hau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43300"/>
              <a:ext cx="183875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ultiply 20"/>
            <p:cNvSpPr/>
            <p:nvPr/>
          </p:nvSpPr>
          <p:spPr>
            <a:xfrm>
              <a:off x="4114800" y="3598289"/>
              <a:ext cx="970167" cy="89423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2" descr="amansioninhea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15447" y="647700"/>
            <a:ext cx="4021168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下 </a:t>
            </a:r>
            <a:r>
              <a:rPr lang="en-US" altLang="zh-CN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7:1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王住在自己宫中，耶和华使他安靖，不被四围的仇敌扰乱。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7:2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那时，王对先知拿单说：看哪，我住在香柏木的宫中，　神的约柜反在幔子里。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拿单对王说：你可以照你的心意而行，因为耶和华与你同在。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7:4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当夜，耶和华的话临到拿单说：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7:5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你去告诉我仆人大卫，说耶和华如此说：你岂可建造殿宇给我居住呢</a:t>
            </a:r>
            <a:r>
              <a:rPr lang="zh-CN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r>
              <a:rPr lang="en-US" altLang="zh-CN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7:6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自从我领以色列人出埃及直到今日，我未曾住过殿宇，常在会幕和帐幕中行走。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86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：你们从前按肉体是外邦人，是称为没受割礼的；这名原是那些凭人手在肉身上称为受割礼之人所起的。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234751"/>
            <a:ext cx="8565407" cy="2404031"/>
            <a:chOff x="273793" y="3234751"/>
            <a:chExt cx="8565407" cy="2404031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10ft Moving Truck Rental | U-Hau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43300"/>
              <a:ext cx="183875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ultiply 20"/>
            <p:cNvSpPr/>
            <p:nvPr/>
          </p:nvSpPr>
          <p:spPr>
            <a:xfrm>
              <a:off x="4114800" y="3598289"/>
              <a:ext cx="970167" cy="89423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2" descr="amansioninhea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15447" y="647700"/>
            <a:ext cx="4021168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下 </a:t>
            </a:r>
            <a:r>
              <a:rPr lang="en-US" altLang="zh-CN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7:7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凡我同以色列人所走的地方，我何曾向以色列一支派的士师，就是我吩咐牧养我民以色列的说：你们为何不给我建造香柏木的殿宇呢？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7:8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现在，你要告诉我仆人大卫，说万军之耶和华如此说：我从羊圈中将你召来，叫你不再跟从羊群，立你作我民以色列的</a:t>
            </a:r>
            <a:r>
              <a:rPr lang="zh-CN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君。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7:12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你寿数满足、与你列祖同睡的时候，我必使你的后裔接续你的位；我也必坚定他的国。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6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：你们从前按肉体是外邦人，是称为没受割礼的；这名原是那些凭人手在肉身上称为受割礼之人所起的。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234751"/>
            <a:ext cx="8565407" cy="2404031"/>
            <a:chOff x="273793" y="3234751"/>
            <a:chExt cx="8565407" cy="2404031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10ft Moving Truck Rental | U-Hau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43300"/>
              <a:ext cx="183875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ultiply 20"/>
            <p:cNvSpPr/>
            <p:nvPr/>
          </p:nvSpPr>
          <p:spPr>
            <a:xfrm>
              <a:off x="4114800" y="3598289"/>
              <a:ext cx="970167" cy="89423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2" descr="amansioninhea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15447" y="647700"/>
            <a:ext cx="4021168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下 </a:t>
            </a:r>
            <a:r>
              <a:rPr lang="en-US" altLang="zh-CN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7:13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他必为我的名建造殿宇；我必坚定他的国位，直到永远。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7:14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我要作他的父，他要作我的子；他若犯了罪，我必用人的杖责打他，用人的鞭责罚他。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7:15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但我的慈爱仍不离开他，象离开在你面前所废弃的扫罗一样。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7:16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你的家和你的国必在我（原文是你）面前永远坚立。你的国位也必坚定，直到永远。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7:17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拿单就按这一切话，照这默示，告诉大卫。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5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：你们从前按肉体是外邦人，是称为没受割礼的；这名原是那些凭人手在肉身上称为受割礼之人所起的。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234751"/>
            <a:ext cx="8565407" cy="2404031"/>
            <a:chOff x="273793" y="3234751"/>
            <a:chExt cx="8565407" cy="2404031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10ft Moving Truck Rental | U-Hau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43300"/>
              <a:ext cx="183875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ultiply 20"/>
            <p:cNvSpPr/>
            <p:nvPr/>
          </p:nvSpPr>
          <p:spPr>
            <a:xfrm>
              <a:off x="4114800" y="3598289"/>
              <a:ext cx="970167" cy="89423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2" descr="amansioninhea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15447" y="647700"/>
            <a:ext cx="4021168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拉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以斯拉祷告，认罪，哭泣，俯伏在　神殿前的时候，有以色列中的男女孩童聚集到以斯拉那里，成了大会，众民无不痛哭。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属以拦的子孙、耶歇的儿子示迦尼对以斯拉说：我们在此地娶了外邦女子为妻，干犯了我们的　神，然而以色列人还有指望。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10:3 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现在当与我们的　神立约，休这一切的妻，离绝他们所生的，照着我主和那因　神命令战兢之人所议定的，按律法而行</a:t>
            </a:r>
            <a:r>
              <a:rPr lang="zh-CN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5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27536</TotalTime>
  <Words>5085</Words>
  <Application>Microsoft Office PowerPoint</Application>
  <PresentationFormat>On-screen Show (16:10)</PresentationFormat>
  <Paragraphs>149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Lao UI</vt:lpstr>
      <vt:lpstr>Microsoft YaHei</vt:lpstr>
      <vt:lpstr>Microsoft YaHei</vt:lpstr>
      <vt:lpstr>幼圆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1516</cp:revision>
  <dcterms:created xsi:type="dcterms:W3CDTF">2011-09-04T18:01:24Z</dcterms:created>
  <dcterms:modified xsi:type="dcterms:W3CDTF">2020-08-09T18:55:24Z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