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  <p:sldMasterId id="2147483958" r:id="rId5"/>
  </p:sldMasterIdLst>
  <p:notesMasterIdLst>
    <p:notesMasterId r:id="rId21"/>
  </p:notesMasterIdLst>
  <p:sldIdLst>
    <p:sldId id="256" r:id="rId6"/>
    <p:sldId id="550" r:id="rId7"/>
    <p:sldId id="523" r:id="rId8"/>
    <p:sldId id="553" r:id="rId9"/>
    <p:sldId id="541" r:id="rId10"/>
    <p:sldId id="543" r:id="rId11"/>
    <p:sldId id="545" r:id="rId12"/>
    <p:sldId id="546" r:id="rId13"/>
    <p:sldId id="547" r:id="rId14"/>
    <p:sldId id="548" r:id="rId15"/>
    <p:sldId id="549" r:id="rId16"/>
    <p:sldId id="537" r:id="rId17"/>
    <p:sldId id="539" r:id="rId18"/>
    <p:sldId id="524" r:id="rId19"/>
    <p:sldId id="530" r:id="rId2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90909"/>
    <a:srgbClr val="010101"/>
    <a:srgbClr val="FF9966"/>
    <a:srgbClr val="66FF99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0574" autoAdjust="0"/>
  </p:normalViewPr>
  <p:slideViewPr>
    <p:cSldViewPr>
      <p:cViewPr varScale="1">
        <p:scale>
          <a:sx n="102" d="100"/>
          <a:sy n="102" d="100"/>
        </p:scale>
        <p:origin x="758" y="8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11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52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3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7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90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03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5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8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75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3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20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3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2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0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29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1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9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8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6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20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25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如何向肉体死？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100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lang="zh-CN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自己生命的，就失丧生命；在这世上</a:t>
            </a:r>
            <a:r>
              <a:rPr lang="zh-CN" alt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自己生命的，就要保守生命到永生。</a:t>
            </a:r>
            <a:endParaRPr lang="en-US" altLang="zh-CN" sz="2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57" y="3161188"/>
            <a:ext cx="5028539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爱惜天然生命的表现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天然生命里的享受和荣耀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紧抓（内心依靠）天然人的长处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努力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去解决天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然人生命的问题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争取天然人“应有的”权益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因天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人的缺点自责（被定罪）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25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如何向肉体死？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100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lang="zh-CN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自己生命的，就失丧生命；在这世上</a:t>
            </a:r>
            <a:r>
              <a:rPr lang="zh-CN" alt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自己生命的，就要保守生命到永生。</a:t>
            </a:r>
            <a:endParaRPr lang="en-US" altLang="zh-CN" sz="2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57" y="3161188"/>
            <a:ext cx="5028539" cy="24006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恨恶天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然生命的表现</a:t>
            </a:r>
            <a:endParaRPr kumimoji="0" lang="en-US" altLang="zh-CN" sz="3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轻看天然生命里的享受和荣耀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不觉得天然人的长处有太大意义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放弃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去解决天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然人生命的问题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不觉得天然人的权益有什么重要</a:t>
            </a:r>
          </a:p>
          <a:p>
            <a:pPr marL="36576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400" b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</a:t>
            </a:r>
            <a:r>
              <a:rPr lang="zh-CN" altLang="en-US" sz="2400" b="1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会因天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</a:t>
            </a:r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人的缺点被定罪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51517" y="851650"/>
            <a:ext cx="1571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77560" y="882228"/>
            <a:ext cx="1843766" cy="1136065"/>
            <a:chOff x="7077560" y="882228"/>
            <a:chExt cx="1843766" cy="1136065"/>
          </a:xfrm>
        </p:grpSpPr>
        <p:sp>
          <p:nvSpPr>
            <p:cNvPr id="50" name="TextBox 49"/>
            <p:cNvSpPr txBox="1"/>
            <p:nvPr/>
          </p:nvSpPr>
          <p:spPr>
            <a:xfrm>
              <a:off x="7324349" y="882228"/>
              <a:ext cx="15969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个性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9257720">
              <a:off x="7077560" y="1248852"/>
              <a:ext cx="5834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4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27000" y="266700"/>
            <a:ext cx="2514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3175">
                  <a:noFill/>
                </a:ln>
                <a:solidFill>
                  <a:srgbClr val="FFFF00"/>
                </a:solidFill>
              </a:rPr>
              <a:t>出</a:t>
            </a:r>
            <a:r>
              <a:rPr lang="en-US" altLang="zh-CN" sz="2000" b="1" dirty="0" smtClean="0">
                <a:ln w="3175">
                  <a:noFill/>
                </a:ln>
                <a:solidFill>
                  <a:srgbClr val="FFFF00"/>
                </a:solidFill>
              </a:rPr>
              <a:t>13:3 </a:t>
            </a:r>
            <a:r>
              <a:rPr lang="zh-CN" altLang="en-US" sz="2000" b="1" dirty="0">
                <a:ln w="3175">
                  <a:noFill/>
                </a:ln>
                <a:solidFill>
                  <a:srgbClr val="FFFF00"/>
                </a:solidFill>
              </a:rPr>
              <a:t>摩西对百姓说：你们要纪念从埃及为奴之家出来的这日，因为耶和华用大能的手将你们从这地方领出来。有酵的饼都不可吃。</a:t>
            </a:r>
            <a:r>
              <a:rPr lang="en-US" altLang="zh-CN" sz="2000" b="1" dirty="0">
                <a:ln w="3175">
                  <a:noFill/>
                </a:ln>
                <a:solidFill>
                  <a:srgbClr val="FFFF00"/>
                </a:solidFill>
              </a:rPr>
              <a:t>13:4 </a:t>
            </a:r>
            <a:r>
              <a:rPr lang="zh-CN" altLang="en-US" sz="2000" b="1" dirty="0">
                <a:ln w="3175">
                  <a:noFill/>
                </a:ln>
                <a:solidFill>
                  <a:srgbClr val="FFFF00"/>
                </a:solidFill>
              </a:rPr>
              <a:t>亚笔月间的这日是你们出来的日子。</a:t>
            </a:r>
            <a:r>
              <a:rPr lang="en-US" altLang="zh-CN" sz="2000" b="1" dirty="0">
                <a:ln w="3175">
                  <a:noFill/>
                </a:ln>
                <a:solidFill>
                  <a:srgbClr val="FFFF00"/>
                </a:solidFill>
              </a:rPr>
              <a:t>13:5 </a:t>
            </a:r>
            <a:r>
              <a:rPr lang="zh-CN" altLang="en-US" sz="2000" b="1" dirty="0">
                <a:ln w="3175">
                  <a:noFill/>
                </a:ln>
                <a:solidFill>
                  <a:srgbClr val="FFFF00"/>
                </a:solidFill>
              </a:rPr>
              <a:t>将来耶和华领你进迦南人、赫人、亚摩利人、希未人、耶布斯人之地，就是他向你的祖宗起誓应许给你那流奶与蜜之地，那时你要在这月间守这礼</a:t>
            </a:r>
            <a:r>
              <a:rPr lang="zh-CN" altLang="en-US" sz="2000" b="1" dirty="0" smtClean="0">
                <a:ln w="3175">
                  <a:noFill/>
                </a:ln>
                <a:solidFill>
                  <a:srgbClr val="FFFF00"/>
                </a:solidFill>
              </a:rPr>
              <a:t>。</a:t>
            </a:r>
            <a:endParaRPr lang="en-US" sz="2000" b="1" dirty="0">
              <a:ln w="3175">
                <a:noFill/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The Bible: How It Became My Stable Data | Bible pictures, Bible art,  Biblical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"/>
            <a:ext cx="6257753" cy="47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https://auxano2010.files.wordpress.com/2014/02/slide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795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28600" y="266700"/>
            <a:ext cx="167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n w="3175">
                  <a:noFill/>
                </a:ln>
                <a:solidFill>
                  <a:srgbClr val="FFFF00"/>
                </a:solidFill>
              </a:rPr>
              <a:t>申1:2 </a:t>
            </a:r>
            <a:r>
              <a:rPr lang="en-US" sz="2200" b="1" dirty="0" smtClean="0">
                <a:ln w="3175">
                  <a:noFill/>
                </a:ln>
                <a:solidFill>
                  <a:srgbClr val="FFFF00"/>
                </a:solidFill>
              </a:rPr>
              <a:t>从何烈山经过西珥山到加低斯巴尼亚有十一天的路程。1:3 </a:t>
            </a:r>
            <a:r>
              <a:rPr lang="en-US" sz="2200" b="1" dirty="0" err="1">
                <a:ln w="3175">
                  <a:noFill/>
                </a:ln>
                <a:solidFill>
                  <a:srgbClr val="FFFF00"/>
                </a:solidFill>
              </a:rPr>
              <a:t>出埃及第四十年十一月初一日，摩西照耶和华藉着他所吩咐以色列人的话都晓谕他们</a:t>
            </a:r>
            <a:r>
              <a:rPr lang="en-US" sz="2200" b="1" dirty="0">
                <a:ln w="3175">
                  <a:noFill/>
                </a:ln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3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当我们死在过犯中的时候，便叫我们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活过来。你们得救是本乎恩。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与基督耶稣一同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复活，一同坐在天上，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向我们所施的恩慈，显明给后来的世代看。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79" y="772301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34" y="1235648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2357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054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你们得救是本乎恩，也因着信；这并不是出于自己，乃是神所赐的；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也不是出于行为，免得有人自夸。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我们原是他的工作，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造成的，为要叫我们行善，就是神所预备叫我们行的 </a:t>
            </a:r>
            <a:r>
              <a:rPr lang="en-US" altLang="zh-CN" sz="19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(For we are His workmanship, created in Christ Jesus for good works, which God prepared beforehand that we should walk in them)</a:t>
            </a:r>
            <a:r>
              <a:rPr lang="zh-CN" altLang="en-US" sz="190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endParaRPr lang="en-US" altLang="zh-CN" sz="1900" b="1" dirty="0">
              <a:solidFill>
                <a:prstClr val="black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74" y="0"/>
            <a:ext cx="84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在生命的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每个阶段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经历属灵的信心与盼望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011429"/>
            <a:ext cx="5766990" cy="2695951"/>
          </a:xfrm>
          <a:prstGeom prst="rect">
            <a:avLst/>
          </a:prstGeom>
        </p:spPr>
      </p:pic>
      <p:pic>
        <p:nvPicPr>
          <p:cNvPr id="14" name="Picture 4" descr="小麦高产栽培技术_手机搜狐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255" y="3046990"/>
            <a:ext cx="3237545" cy="2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79" y="772301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34" y="1235648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4161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anxi.sinaimg.cn/2012/0418/U7514P1196DT20120418145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6550"/>
            <a:ext cx="3200400" cy="40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14300"/>
            <a:ext cx="784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基督徒生命的</a:t>
            </a:r>
            <a:r>
              <a:rPr kumimoji="0" lang="zh-CN" altLang="en-US" sz="7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挑战</a:t>
            </a:r>
            <a:endParaRPr kumimoji="0" lang="en-US" sz="7000" b="1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076" name="Picture 4" descr="http://hiphotos.baidu.com/xyxxjq/pic/item/5ebbc509a6c8f6d2e850cd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86" y="1456941"/>
            <a:ext cx="5220814" cy="40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生活怎能没有祷告？ | 基督邮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296418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生命委身/ Life Commitment | SeedxPress《種籽書訊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 bwMode="auto">
          <a:xfrm>
            <a:off x="325120" y="3208454"/>
            <a:ext cx="2337990" cy="23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兒童天地詩歌集_信靠順服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55" y="2995929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me | 生命之旅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15" y="190500"/>
            <a:ext cx="6380480" cy="26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hanxi.sinaimg.cn/2013/0902/U9881P1196DT20130902092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1" y="-571500"/>
            <a:ext cx="9222441" cy="67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0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46331"/>
            <a:ext cx="7995300" cy="49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0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696" y="2838021"/>
            <a:ext cx="4847285" cy="2760953"/>
            <a:chOff x="230696" y="2838021"/>
            <a:chExt cx="4847285" cy="2760953"/>
          </a:xfrm>
        </p:grpSpPr>
        <p:sp>
          <p:nvSpPr>
            <p:cNvPr id="3" name="Rectangle 2"/>
            <p:cNvSpPr/>
            <p:nvPr/>
          </p:nvSpPr>
          <p:spPr>
            <a:xfrm>
              <a:off x="230696" y="2838021"/>
              <a:ext cx="4847285" cy="276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Image result for empty heart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7495"/>
            <a:stretch/>
          </p:blipFill>
          <p:spPr bwMode="auto">
            <a:xfrm>
              <a:off x="1584283" y="2973445"/>
              <a:ext cx="3352800" cy="2534487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7006" y="3005378"/>
              <a:ext cx="1369503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雅1:15 </a:t>
              </a:r>
              <a:r>
                <a:rPr lang="en-US" sz="2000" b="1" dirty="0" err="1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私慾既怀了胎，就生出罪来；罪既长成，就生出死来</a:t>
              </a:r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。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6199" y="647700"/>
            <a:ext cx="4724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你们死在过犯罪恶之中，他叫你们活过来。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那时，你们在其中行事为人，随从今世的风俗，顺服空中掌权者的首领，就是现今在悖逆之子心中运行的邪灵。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我们从前也都在他们中间，放纵肉体的私慾，随着肉体和心中所喜好的去行，本为可怒之子，和别人一样。</a:t>
            </a:r>
            <a:endParaRPr lang="en-US" altLang="zh-CN" sz="19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tmFilter="0, 0; .2, .5; .8, .5; 1, 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500" autoRev="1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40" grpId="0" animBg="1"/>
      <p:bldP spid="42" grpId="0"/>
      <p:bldP spid="43" grpId="0" animBg="1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0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696" y="2838021"/>
            <a:ext cx="4847285" cy="2760953"/>
            <a:chOff x="230696" y="2838021"/>
            <a:chExt cx="4847285" cy="2760953"/>
          </a:xfrm>
        </p:grpSpPr>
        <p:sp>
          <p:nvSpPr>
            <p:cNvPr id="3" name="Rectangle 2"/>
            <p:cNvSpPr/>
            <p:nvPr/>
          </p:nvSpPr>
          <p:spPr>
            <a:xfrm>
              <a:off x="230696" y="2838021"/>
              <a:ext cx="4847285" cy="276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Image result for empty heart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7495"/>
            <a:stretch/>
          </p:blipFill>
          <p:spPr bwMode="auto">
            <a:xfrm>
              <a:off x="1584283" y="2973445"/>
              <a:ext cx="3352800" cy="2534487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7006" y="3005378"/>
              <a:ext cx="1369503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雅1:15 </a:t>
              </a:r>
              <a:r>
                <a:rPr lang="en-US" sz="2000" b="1" dirty="0" err="1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私慾既怀了胎，就生出罪来；罪既长成，就生出死来</a:t>
              </a:r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。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6199" y="647700"/>
            <a:ext cx="4724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当我们死在过犯中的时候，便叫我们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活过来。你们得救是本乎恩。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与基督耶稣一同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复活，一同坐在天上，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向我们所施的恩慈，显明给后来的世代看。</a:t>
            </a:r>
            <a:endParaRPr lang="en-US" altLang="zh-CN" sz="19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01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4724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当我们死在过犯中的时候，便叫我们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活过来。你们得救是本乎恩。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与基督耶稣一同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复活，一同坐在天上，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向我们所施的恩慈，显明给后来的世代看。</a:t>
            </a:r>
            <a:endParaRPr lang="en-US" altLang="zh-CN" sz="19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55" y="3178139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3910" y="3641486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7194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02574" y="0"/>
            <a:ext cx="359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如何向肉体死？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10033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</a:t>
            </a:r>
            <a:r>
              <a:rPr lang="en-US" altLang="zh-CN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lang="zh-CN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自己生命的，就失丧生命；在这世上</a:t>
            </a:r>
            <a:r>
              <a:rPr lang="zh-CN" altLang="en-US" sz="2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</a:t>
            </a:r>
            <a:r>
              <a:rPr lang="zh-CN" altLang="en-US" sz="2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自己生命的，就要保守生命到永生。</a:t>
            </a:r>
            <a:endParaRPr lang="en-US" altLang="zh-CN" sz="2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55" y="3178139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3910" y="3641486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8976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27322</TotalTime>
  <Words>1730</Words>
  <Application>Microsoft Office PowerPoint</Application>
  <PresentationFormat>On-screen Show (16:10)</PresentationFormat>
  <Paragraphs>141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Lao UI</vt:lpstr>
      <vt:lpstr>Microsoft YaHei</vt:lpstr>
      <vt:lpstr>Microsoft YaHei</vt:lpstr>
      <vt:lpstr>幼圆</vt:lpstr>
      <vt:lpstr>Arial</vt:lpstr>
      <vt:lpstr>Calibri</vt:lpstr>
      <vt:lpstr>Century Gothic</vt:lpstr>
      <vt:lpstr>Wingdings 3</vt:lpstr>
      <vt:lpstr>Wisp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1489</cp:revision>
  <dcterms:created xsi:type="dcterms:W3CDTF">2011-09-04T18:01:24Z</dcterms:created>
  <dcterms:modified xsi:type="dcterms:W3CDTF">2020-07-24T21:27:24Z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