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17"/>
  </p:notesMasterIdLst>
  <p:sldIdLst>
    <p:sldId id="256" r:id="rId5"/>
    <p:sldId id="490" r:id="rId6"/>
    <p:sldId id="496" r:id="rId7"/>
    <p:sldId id="487" r:id="rId8"/>
    <p:sldId id="508" r:id="rId9"/>
    <p:sldId id="498" r:id="rId10"/>
    <p:sldId id="506" r:id="rId11"/>
    <p:sldId id="497" r:id="rId12"/>
    <p:sldId id="501" r:id="rId13"/>
    <p:sldId id="503" r:id="rId14"/>
    <p:sldId id="505" r:id="rId15"/>
    <p:sldId id="491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909"/>
    <a:srgbClr val="010101"/>
    <a:srgbClr val="FF9966"/>
    <a:srgbClr val="66FF99"/>
    <a:srgbClr val="00FFFF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0" autoAdjust="0"/>
    <p:restoredTop sz="90574" autoAdjust="0"/>
  </p:normalViewPr>
  <p:slideViewPr>
    <p:cSldViewPr>
      <p:cViewPr varScale="1">
        <p:scale>
          <a:sx n="102" d="100"/>
          <a:sy n="102" d="100"/>
        </p:scale>
        <p:origin x="221" y="8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24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45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10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13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58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19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3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657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9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17</a:t>
            </a:r>
            <a:r>
              <a:rPr kumimoji="0" lang="zh-CN" altLang="en-US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2052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信心与盼望并行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经历基督更新的关键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Old Testament 3, Lesson 3: The Fall of Jericho - Seeds of Faith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70" y="1376045"/>
            <a:ext cx="3285513" cy="42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86931"/>
            <a:ext cx="5754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过了四十天，他们窥探那地纔回来，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到了巴兰旷野的加低斯，见摩西、亚伦，并以色列的全会众，回报摩西、亚伦，并全会众，又把那地的果子给他们看；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又告诉摩西说：我们到了你所打发我们去的那地，果然是流奶与蜜之地；这就是那地的果子。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然而住那地的民强壮，城邑也坚固宽大，并且我们在那里看见了亚衲族的人。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亚玛力人住在南地；赫人、耶布斯人、亚摩利人、住在山地；迦南人住在海边并约但河旁。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2052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信心与盼望并行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经历基督更新的关键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Old Testament 3, Lesson 3: The Fall of Jericho - Seeds of Faith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70" y="1376045"/>
            <a:ext cx="3285513" cy="42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86931"/>
            <a:ext cx="5754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13:30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迦勒在摩西面前安抚百姓，说：我们立刻上去得那地罢！我们足能得胜。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但那些和他同去的人说：我们不能上去攻击那民，因为他们比我们强壮。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探子中有人论到所窥探之地，向以色列人报恶信，说：我们所窥探、经过之地是吞吃居民之地，我们在那里所看见的人民都身量高大。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我们在那里看见亚衲族人，就是伟人；他们是伟人的后裔。据我们看，自己就如蚱蜢一样；据他们看，我们也是如此。</a:t>
            </a:r>
          </a:p>
        </p:txBody>
      </p:sp>
    </p:spTree>
    <p:extLst>
      <p:ext uri="{BB962C8B-B14F-4D97-AF65-F5344CB8AC3E}">
        <p14:creationId xmlns:p14="http://schemas.microsoft.com/office/powerpoint/2010/main" val="5835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灵的盼望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729983" y="3786399"/>
            <a:ext cx="3872970" cy="1815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西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1:26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这道理就是历世历代所隐藏的奥秘；但如今向他的圣徒显明了。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1:27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神愿意叫他们知道，这奥秘在外邦人中有何等丰盛的荣耀，就是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基督在你们心里成了有荣耀的盼望。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1:28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我们传扬他，是用诸般的智慧，劝戒各人，教导各人，要把各人在基督里完完全全的引到神面前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508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528134" y="1821319"/>
            <a:ext cx="874961" cy="1828775"/>
            <a:chOff x="6481984" y="3344371"/>
            <a:chExt cx="874961" cy="1828775"/>
          </a:xfrm>
        </p:grpSpPr>
        <p:sp>
          <p:nvSpPr>
            <p:cNvPr id="61" name="Smiley Face 60"/>
            <p:cNvSpPr/>
            <p:nvPr/>
          </p:nvSpPr>
          <p:spPr>
            <a:xfrm>
              <a:off x="6622925" y="3344371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81984" y="3972817"/>
              <a:ext cx="874961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彰显在当下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生命中的基督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1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灵的盼望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6528134" y="1821319"/>
            <a:ext cx="874961" cy="1828775"/>
            <a:chOff x="6481984" y="3344371"/>
            <a:chExt cx="874961" cy="1828775"/>
          </a:xfrm>
        </p:grpSpPr>
        <p:sp>
          <p:nvSpPr>
            <p:cNvPr id="61" name="Smiley Face 60"/>
            <p:cNvSpPr/>
            <p:nvPr/>
          </p:nvSpPr>
          <p:spPr>
            <a:xfrm>
              <a:off x="6622925" y="3344371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81984" y="3972817"/>
              <a:ext cx="874961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彰显在当下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生命中的基督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777730" y="4096549"/>
            <a:ext cx="3852932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弗</a:t>
            </a:r>
            <a:r>
              <a:rPr lang="en-US" altLang="zh-CN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4:4 </a:t>
            </a:r>
            <a:r>
              <a:rPr lang="zh-CN" altLang="en-US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身体只有一个，圣灵只有一个，正如你们蒙召</a:t>
            </a:r>
            <a:r>
              <a:rPr lang="zh-CN" altLang="en-US" b="1" dirty="0">
                <a:solidFill>
                  <a:srgbClr val="FF0000"/>
                </a:solidFill>
                <a:effectLst>
                  <a:glow rad="50800">
                    <a:schemeClr val="bg1"/>
                  </a:glow>
                </a:effectLst>
              </a:rPr>
              <a:t>同有一个指望</a:t>
            </a:r>
            <a:r>
              <a:rPr lang="zh-CN" altLang="en-US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。</a:t>
            </a:r>
            <a:r>
              <a:rPr lang="en-US" altLang="zh-CN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4:5 </a:t>
            </a:r>
            <a:r>
              <a:rPr lang="zh-CN" altLang="en-US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一主，一信，一洗，</a:t>
            </a:r>
            <a:r>
              <a:rPr lang="en-US" altLang="zh-CN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4:6 </a:t>
            </a:r>
            <a:r>
              <a:rPr lang="zh-CN" altLang="en-US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一神，就是众人的父，超乎众人之上，贯乎众人之中，也住在众人之内。</a:t>
            </a:r>
          </a:p>
        </p:txBody>
      </p:sp>
    </p:spTree>
    <p:extLst>
      <p:ext uri="{BB962C8B-B14F-4D97-AF65-F5344CB8AC3E}">
        <p14:creationId xmlns:p14="http://schemas.microsoft.com/office/powerpoint/2010/main" val="24336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灵的盼望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6528134" y="1821319"/>
            <a:ext cx="874961" cy="1828775"/>
            <a:chOff x="6481984" y="3344371"/>
            <a:chExt cx="874961" cy="1828775"/>
          </a:xfrm>
        </p:grpSpPr>
        <p:sp>
          <p:nvSpPr>
            <p:cNvPr id="61" name="Smiley Face 60"/>
            <p:cNvSpPr/>
            <p:nvPr/>
          </p:nvSpPr>
          <p:spPr>
            <a:xfrm>
              <a:off x="6622925" y="3344371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81984" y="3972817"/>
              <a:ext cx="874961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彰显在当下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生命中的基督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777730" y="4096549"/>
            <a:ext cx="3852932" cy="14003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约一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3:2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亲爱的弟兄阿，我们现在是神的儿女，将来如何，还未显明；但我们知道，</a:t>
            </a:r>
            <a:r>
              <a:rPr lang="zh-CN" altLang="en-US" sz="1700" b="1" dirty="0">
                <a:solidFill>
                  <a:srgbClr val="FF0000"/>
                </a:solidFill>
                <a:effectLst>
                  <a:glow rad="50800">
                    <a:schemeClr val="bg1"/>
                  </a:glow>
                </a:effectLst>
              </a:rPr>
              <a:t>主若显现，我们必要象他、因为必得见他的真体。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3:3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50800">
                    <a:schemeClr val="bg1"/>
                  </a:glow>
                </a:effectLst>
              </a:rPr>
              <a:t>凡向他有这指望的，就洁净自己，象他洁净一样。</a:t>
            </a:r>
          </a:p>
        </p:txBody>
      </p:sp>
    </p:spTree>
    <p:extLst>
      <p:ext uri="{BB962C8B-B14F-4D97-AF65-F5344CB8AC3E}">
        <p14:creationId xmlns:p14="http://schemas.microsoft.com/office/powerpoint/2010/main" val="19745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6199" y="571500"/>
            <a:ext cx="90604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6:19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不要为自己积攒财宝在地上；地上有虫子咬，能锈坏，也有贼挖窟窿来偷。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只要积攒财宝在天上；天上没有虫子咬，不能锈坏，也没有贼挖窟窿来偷。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因为你的财宝在那里，你的心也在那里。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眼睛就是身上的灯。你的眼睛若瞭亮，全身就光明；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你的眼睛若昏花，全身就黑暗。你里头的光若黑暗了，那黑暗是何等大呢！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一个人不能事奉两个主；不是恶这个，爱那个，就是重这个，轻那个。你们不能又事奉神，又事奉玛门（玛门：财利的意思）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箴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你要保守你心，胜过保守一切，因为一生的果效是由心发出。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你要除掉邪僻的口，弃绝乖谬的嘴。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你的眼目要向前正看；你的眼睛当向前直观。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要修平你脚下的路，坚定你一切的道。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不可偏向左右；要使你的脚离开邪恶。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0"/>
            <a:ext cx="665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信心与盼望并行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神所要的事奉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255" y="3046990"/>
            <a:ext cx="3252462" cy="25892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75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228" end="3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6199" y="571500"/>
            <a:ext cx="906041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6:19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不要为自己积攒财宝在地上；地上有虫子咬，能锈坏，也有贼挖窟窿来偷。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只要积攒财宝在天上；天上没有虫子咬，不能锈坏，也没有贼挖窟窿来偷。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因为你的财宝在那里，你的心也在那里。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眼睛就是身上的灯。你的眼睛若瞭亮，全身就光明；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你的眼睛若昏花，全身就黑暗。你里头的光若黑暗了，那黑暗是何等大呢！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一个人不能事奉两个主；不是恶这个，爱那个，就是重这个，轻那个。你们不能又事奉神，又事奉玛门（玛门：财利的意思）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kumimoji="0" lang="en-US" altLang="zh-CN" sz="16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15:12 </a:t>
            </a:r>
            <a:r>
              <a:rPr kumimoji="0" lang="zh-CN" alt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又有以赛亚说：将来有耶西的根，就是那兴起来要治理外邦的；外邦人要</a:t>
            </a:r>
            <a:r>
              <a:rPr kumimoji="0" lang="zh-CN" alt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仰望</a:t>
            </a:r>
            <a:r>
              <a:rPr kumimoji="0" lang="zh-CN" alt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他。</a:t>
            </a:r>
            <a:r>
              <a:rPr kumimoji="0" lang="en-US" altLang="zh-CN" sz="16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15:13 </a:t>
            </a:r>
            <a:r>
              <a:rPr kumimoji="0" lang="zh-CN" alt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但愿使人有盼望的神，因信将诸般的喜乐、平安充满你们的心，使你们藉着圣灵的能力大有盼望。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0"/>
            <a:ext cx="665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信心与盼望并行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神所要的事奉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255" y="3046990"/>
            <a:ext cx="3252462" cy="25892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5802300" y="2877522"/>
            <a:ext cx="3295407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诗33:17 靠马得救是枉然的；马也不能因力大救人。33:18 耶和华的眼目看顾敬畏他的人和</a:t>
            </a:r>
            <a:r>
              <a:rPr lang="en-US" sz="1600" dirty="0">
                <a:solidFill>
                  <a:srgbClr val="FF0000"/>
                </a:solidFill>
              </a:rPr>
              <a:t>仰望</a:t>
            </a:r>
            <a:r>
              <a:rPr lang="en-US" sz="1600" dirty="0"/>
              <a:t>他慈爱的人，33:19 要救他们的命脱离死亡，并使他们在饑荒中存活。33:20 我们的心向来等候耶和华；他是我们的帮助，我们的盾牌。33:21 我们的心必靠他欢喜，因为我们向来倚靠他的圣名。33:22 </a:t>
            </a:r>
            <a:r>
              <a:rPr lang="en-US" sz="1600" dirty="0" err="1"/>
              <a:t>耶和华啊，求你照着我们所</a:t>
            </a:r>
            <a:r>
              <a:rPr lang="en-US" sz="1600" dirty="0" err="1">
                <a:solidFill>
                  <a:srgbClr val="FF0000"/>
                </a:solidFill>
              </a:rPr>
              <a:t>仰望</a:t>
            </a:r>
            <a:r>
              <a:rPr lang="en-US" sz="1600" dirty="0" err="1"/>
              <a:t>你的，向我们施行慈爱</a:t>
            </a:r>
            <a:r>
              <a:rPr lang="en-US" sz="16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5395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199" y="571500"/>
            <a:ext cx="9060416" cy="2477417"/>
            <a:chOff x="76199" y="571500"/>
            <a:chExt cx="9060416" cy="2477417"/>
          </a:xfrm>
        </p:grpSpPr>
        <p:sp>
          <p:nvSpPr>
            <p:cNvPr id="32" name="Rectangle 31"/>
            <p:cNvSpPr/>
            <p:nvPr/>
          </p:nvSpPr>
          <p:spPr>
            <a:xfrm>
              <a:off x="76199" y="571500"/>
              <a:ext cx="906041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林后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3:12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我们既有这样的盼望，就大胆讲说，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3:13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不象摩西将帕子蒙在脸上，叫以色列人不能定睛看到那将废者的结局。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3:14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但他们的心地刚硬，直到今日诵读旧约的时候，这帕子还没有揭去。这帕子在基督里已经废去了。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3:15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然而直到今日，每逢诵读摩西书的时候，帕子还在他们心上。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3:16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但他们的心几时归向主，帕子就几时除去了。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3:17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主就是那灵；主的灵在那里，那里就得以自由。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3:18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我们众人既然敞着脸得以看见主的荣光，好象从镜子里返照，就变成主的形状，荣上加荣，如同从主的灵变成的。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" y="2217920"/>
              <a:ext cx="90604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箴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4:23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你要保守你心，胜过保守一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切，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因为一生的果效是由心发出。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4:24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你要除掉邪僻的口，弃绝乖谬的嘴。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4:25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你的眼目要向前正看；你的眼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睛当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向前直观。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4:26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要修平你脚下的路，坚定你一切的道。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4:27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不可偏向左右；要使你的脚离开邪恶。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信心与盼望并行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经历基督更新的关键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Cat Lion Mirror Stock Photos - Download 44 Royalty Free 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90" y="3162300"/>
            <a:ext cx="3224944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199" y="571500"/>
            <a:ext cx="9060416" cy="2477417"/>
            <a:chOff x="76199" y="571500"/>
            <a:chExt cx="9060416" cy="2477417"/>
          </a:xfrm>
        </p:grpSpPr>
        <p:sp>
          <p:nvSpPr>
            <p:cNvPr id="32" name="Rectangle 31"/>
            <p:cNvSpPr/>
            <p:nvPr/>
          </p:nvSpPr>
          <p:spPr>
            <a:xfrm>
              <a:off x="76199" y="571500"/>
              <a:ext cx="906041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林后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3:12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我们既有这样的盼望，就大胆讲说，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3:13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不象摩西将帕子蒙在脸上，叫以色列人不能定睛看到那将废者的结局。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3:14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但他们的心地刚硬，直到今日诵读旧约的时候，这帕子还没有揭去。这帕子在基督里已经废去了。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3:15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然而直到今日，每逢诵读摩西书的时候，帕子还在他们心上。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3:16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但他们的心几时归向主，帕子就几时除去了。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3:17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主就是那灵；主的灵在那里，那里就得以自由。</a:t>
              </a: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3:18 </a:t>
              </a:r>
              <a:r>
                <a:rPr lang="zh-CN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我们众人既然敞着脸得以看见主的荣光，好象从镜子里返照，就变成主的形状，荣上加荣，如同从主的灵变成的。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" y="2217920"/>
              <a:ext cx="90604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箴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4:23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你要保守你心，胜过保守一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切，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因为一生的果效是由心发出。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4:24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你要除掉邪僻的口，弃绝乖谬的嘴。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4:25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你的眼目要向前正看；你的眼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睛当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向前直观。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4:26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要修平你脚下的路，坚定你一切的道。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4:27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不可偏向左右；要使你的脚离开邪恶。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信心与盼望并行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经历基督更新的关键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6199" y="571500"/>
            <a:ext cx="906041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他的恩召有何等指望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，他在圣徒中得的基业有何等丰盛的荣耀；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信心与盼望并行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经历基督更新的关键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shua: Israel Crosses Into the Promised Land – Eagles In Leadershi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/>
          <a:stretch/>
        </p:blipFill>
        <p:spPr bwMode="auto">
          <a:xfrm>
            <a:off x="5830255" y="3067560"/>
            <a:ext cx="3263960" cy="25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2052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信心与盼望并行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经历基督更新的关键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Old Testament 3, Lesson 3: The Fall of Jericho - Seeds of Faith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70" y="1376045"/>
            <a:ext cx="3285513" cy="42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571500"/>
            <a:ext cx="57540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申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以色列阿，你当听！你今日要过约但河，进去赶出比你强大的国民，得着广大坚固、高得顶天的城邑。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那民是亚衲族的人，又大又高，是你所知道的；也曾听见有人指着他们说：谁能在亚衲族人面前站立得住呢？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你今日当知道，耶和华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　神在你前面过去，如同烈火，要灭绝他们，将他们制伏在你面前。这样，你就要照耶和华所说的赶出他们，使他们速速灭亡。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27155</TotalTime>
  <Words>2828</Words>
  <Application>Microsoft Office PowerPoint</Application>
  <PresentationFormat>On-screen Show (16:10)</PresentationFormat>
  <Paragraphs>91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Lao UI</vt:lpstr>
      <vt:lpstr>Microsoft YaHei</vt:lpstr>
      <vt:lpstr>Microsoft YaHei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1459</cp:revision>
  <dcterms:created xsi:type="dcterms:W3CDTF">2011-09-04T18:01:24Z</dcterms:created>
  <dcterms:modified xsi:type="dcterms:W3CDTF">2020-06-21T11:59:42Z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