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0"/>
  </p:notesMasterIdLst>
  <p:sldIdLst>
    <p:sldId id="256" r:id="rId5"/>
    <p:sldId id="401" r:id="rId6"/>
    <p:sldId id="443" r:id="rId7"/>
    <p:sldId id="436" r:id="rId8"/>
    <p:sldId id="469" r:id="rId9"/>
    <p:sldId id="446" r:id="rId10"/>
    <p:sldId id="464" r:id="rId11"/>
    <p:sldId id="466" r:id="rId12"/>
    <p:sldId id="450" r:id="rId13"/>
    <p:sldId id="467" r:id="rId14"/>
    <p:sldId id="463" r:id="rId15"/>
    <p:sldId id="461" r:id="rId16"/>
    <p:sldId id="453" r:id="rId17"/>
    <p:sldId id="455" r:id="rId18"/>
    <p:sldId id="468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09"/>
    <a:srgbClr val="010101"/>
    <a:srgbClr val="FF9966"/>
    <a:srgbClr val="66FF99"/>
    <a:srgbClr val="0000FF"/>
    <a:srgbClr val="00FFFF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0" autoAdjust="0"/>
    <p:restoredTop sz="90574" autoAdjust="0"/>
  </p:normalViewPr>
  <p:slideViewPr>
    <p:cSldViewPr>
      <p:cViewPr varScale="1">
        <p:scale>
          <a:sx n="102" d="100"/>
          <a:sy n="102" d="100"/>
        </p:scale>
        <p:origin x="221" y="12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5/10/2020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61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717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80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22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169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54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58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4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5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671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514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61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5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12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我们藉这爱子的血得蒙救赎，过犯得以赦免，乃是照他丰富的恩典。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这恩典是神用诸般智慧聪明，充充足足赏给我们的；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都是照他自己所预定的美意，叫我们知道他旨意的奥秘，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要照所安排的，在日期满足的时候，使天上、地上、一切所有的都在基督里面同归于一。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我们也在他里面得了基业；这原是那位随己意行、做万事的，照着他旨意所预定的，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叫他的荣耀从我们这首先在基督里有盼望的人可以得着称赞。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你们既听见真理的道，就是那叫你们得救的福音，也信了基督，既然信他，就受了所应许的圣灵为印记。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这圣灵是我们得基业的凭据（原文作：质），直等到神之民（原文作：产业）被赎，使他的荣耀得着称赞。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6800" y="2651385"/>
            <a:ext cx="4572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402" y="4305300"/>
            <a:ext cx="2861397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4185" y="647700"/>
            <a:ext cx="4107415" cy="52322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76200" prstMaterial="flat">
              <a:bevelT w="82550" h="38100" prst="coolSlant"/>
            </a:sp3d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属灵的</a:t>
            </a:r>
            <a:r>
              <a:rPr lang="zh-CN" altLang="en-US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祝福、杖、与基业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9592" y="1159271"/>
            <a:ext cx="32766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600" b="1" dirty="0">
                <a:solidFill>
                  <a:srgbClr val="7030A0"/>
                </a:solidFill>
              </a:rPr>
              <a:t>母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体可以代替子体</a:t>
            </a:r>
            <a:endParaRPr lang="zh-CN" altLang="en-US" sz="26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4240" y="1638300"/>
            <a:ext cx="427736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500" b="1" dirty="0">
                <a:solidFill>
                  <a:prstClr val="black"/>
                </a:solidFill>
              </a:rPr>
              <a:t>罗</a:t>
            </a:r>
            <a:r>
              <a:rPr lang="en-US" altLang="zh-CN" sz="1500" b="1" dirty="0">
                <a:solidFill>
                  <a:prstClr val="black"/>
                </a:solidFill>
              </a:rPr>
              <a:t>5:12 </a:t>
            </a:r>
            <a:r>
              <a:rPr lang="zh-CN" altLang="en-US" sz="1500" b="1" dirty="0">
                <a:solidFill>
                  <a:prstClr val="black"/>
                </a:solidFill>
              </a:rPr>
              <a:t>这就如罪是从一人入了世界，死又是从罪来的；于是死就临到众人，因为众人都犯了罪。 </a:t>
            </a:r>
            <a:r>
              <a:rPr lang="en-US" altLang="zh-CN" sz="1500" b="1" dirty="0">
                <a:solidFill>
                  <a:prstClr val="black"/>
                </a:solidFill>
              </a:rPr>
              <a:t>5:13 </a:t>
            </a:r>
            <a:r>
              <a:rPr lang="zh-CN" altLang="en-US" sz="1500" b="1" dirty="0">
                <a:solidFill>
                  <a:prstClr val="black"/>
                </a:solidFill>
              </a:rPr>
              <a:t>没有律法之先，罪已经在世上；但没有律法，罪也不算罪。 </a:t>
            </a:r>
            <a:r>
              <a:rPr lang="en-US" altLang="zh-CN" sz="1500" b="1" dirty="0">
                <a:solidFill>
                  <a:prstClr val="black"/>
                </a:solidFill>
              </a:rPr>
              <a:t>5:14 </a:t>
            </a:r>
            <a:r>
              <a:rPr lang="zh-CN" altLang="en-US" sz="1500" b="1" dirty="0">
                <a:solidFill>
                  <a:prstClr val="black"/>
                </a:solidFill>
              </a:rPr>
              <a:t>然而从亚当到摩西，死就作了王，连那些不与亚当犯一样罪过的，也在他的权下。亚当乃是那以后要来之人的豫象。 </a:t>
            </a:r>
            <a:r>
              <a:rPr lang="en-US" altLang="zh-CN" sz="1500" b="1" dirty="0">
                <a:solidFill>
                  <a:prstClr val="black"/>
                </a:solidFill>
              </a:rPr>
              <a:t>5:15 </a:t>
            </a:r>
            <a:r>
              <a:rPr lang="zh-CN" altLang="en-US" sz="1500" b="1" dirty="0">
                <a:solidFill>
                  <a:prstClr val="black"/>
                </a:solidFill>
              </a:rPr>
              <a:t>只是过犯不如恩赐，若因一人的过犯，众人都死了，何况神的恩典，与那因耶稣基督一人恩典中的赏赐，岂不更加倍的临到众人么？ </a:t>
            </a:r>
            <a:r>
              <a:rPr lang="en-US" altLang="zh-CN" sz="1500" b="1" dirty="0">
                <a:solidFill>
                  <a:prstClr val="black"/>
                </a:solidFill>
              </a:rPr>
              <a:t>5:16 </a:t>
            </a:r>
            <a:r>
              <a:rPr lang="zh-CN" altLang="en-US" sz="1500" b="1" dirty="0">
                <a:solidFill>
                  <a:prstClr val="black"/>
                </a:solidFill>
              </a:rPr>
              <a:t>因一人犯罪就定罪，也不如恩赐，原来审判是由一人而定罪，恩赐乃是由许多过犯而称义。 </a:t>
            </a:r>
            <a:r>
              <a:rPr lang="en-US" altLang="zh-CN" sz="1500" b="1" dirty="0">
                <a:solidFill>
                  <a:prstClr val="black"/>
                </a:solidFill>
              </a:rPr>
              <a:t>5:17 </a:t>
            </a:r>
            <a:r>
              <a:rPr lang="zh-CN" altLang="en-US" sz="1500" b="1" dirty="0">
                <a:solidFill>
                  <a:prstClr val="black"/>
                </a:solidFill>
              </a:rPr>
              <a:t>若因一人的过犯，死就因这一人作了王，何况那些受洪恩又蒙所赐之义的，岂不更要因耶稣基督一人在生命中作王么？ </a:t>
            </a:r>
            <a:r>
              <a:rPr lang="en-US" altLang="zh-CN" sz="1500" b="1" dirty="0">
                <a:solidFill>
                  <a:prstClr val="black"/>
                </a:solidFill>
              </a:rPr>
              <a:t>5:18 </a:t>
            </a:r>
            <a:r>
              <a:rPr lang="zh-CN" altLang="en-US" sz="1500" b="1" dirty="0">
                <a:solidFill>
                  <a:srgbClr val="7030A0"/>
                </a:solidFill>
              </a:rPr>
              <a:t>如此说来，因一次的过犯，众人都被定罪；照样，因一次的义行，众人也就被称义得生命了</a:t>
            </a:r>
            <a:r>
              <a:rPr lang="zh-CN" altLang="en-US" sz="1500" b="1" dirty="0" smtClean="0">
                <a:solidFill>
                  <a:srgbClr val="7030A0"/>
                </a:solidFill>
              </a:rPr>
              <a:t>。</a:t>
            </a:r>
            <a:endParaRPr lang="zh-CN" altLang="en-US" sz="1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4185" y="647700"/>
            <a:ext cx="4107415" cy="52322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76200" prstMaterial="flat">
              <a:bevelT w="82550" h="38100" prst="coolSlant"/>
            </a:sp3d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属灵的</a:t>
            </a:r>
            <a:r>
              <a:rPr lang="zh-CN" altLang="en-US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祝福、杖、与基业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4240" y="1638300"/>
            <a:ext cx="427736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</a:rPr>
              <a:t>罗</a:t>
            </a:r>
            <a:r>
              <a:rPr lang="en-US" altLang="zh-CN" sz="1600" b="1" dirty="0">
                <a:solidFill>
                  <a:prstClr val="black"/>
                </a:solidFill>
              </a:rPr>
              <a:t>6:1 </a:t>
            </a:r>
            <a:r>
              <a:rPr lang="zh-CN" altLang="en-US" sz="1600" b="1" dirty="0">
                <a:solidFill>
                  <a:prstClr val="black"/>
                </a:solidFill>
              </a:rPr>
              <a:t>这样，怎么说呢？我们可以仍在罪中、叫恩典显多么？ </a:t>
            </a:r>
            <a:r>
              <a:rPr lang="en-US" altLang="zh-CN" sz="1600" b="1" dirty="0">
                <a:solidFill>
                  <a:prstClr val="black"/>
                </a:solidFill>
              </a:rPr>
              <a:t>6:2 </a:t>
            </a:r>
            <a:r>
              <a:rPr lang="zh-CN" altLang="en-US" sz="1600" b="1" dirty="0">
                <a:solidFill>
                  <a:prstClr val="black"/>
                </a:solidFill>
              </a:rPr>
              <a:t>断乎不可！我们在罪上死了的人岂可仍在罪中活着呢？ </a:t>
            </a:r>
            <a:r>
              <a:rPr lang="en-US" altLang="zh-CN" sz="1600" b="1" dirty="0">
                <a:solidFill>
                  <a:prstClr val="black"/>
                </a:solidFill>
              </a:rPr>
              <a:t>6:3 </a:t>
            </a:r>
            <a:r>
              <a:rPr lang="zh-CN" altLang="en-US" sz="1600" b="1" dirty="0">
                <a:solidFill>
                  <a:prstClr val="black"/>
                </a:solidFill>
              </a:rPr>
              <a:t>岂不知我们这受洗归入基督耶稣的人是受洗归入他的死么？ </a:t>
            </a:r>
            <a:r>
              <a:rPr lang="en-US" altLang="zh-CN" sz="1600" b="1" dirty="0">
                <a:solidFill>
                  <a:prstClr val="black"/>
                </a:solidFill>
              </a:rPr>
              <a:t>6:4 </a:t>
            </a:r>
            <a:r>
              <a:rPr lang="zh-CN" altLang="en-US" sz="1600" b="1" dirty="0">
                <a:solidFill>
                  <a:prstClr val="black"/>
                </a:solidFill>
              </a:rPr>
              <a:t>所以，我们藉着洗礼归入死，和他一同埋葬，原是叫我们一举一动有新生的样式，象基督藉着父的荣耀从死里复活一样。 </a:t>
            </a:r>
            <a:r>
              <a:rPr lang="en-US" altLang="zh-CN" sz="1600" b="1" dirty="0">
                <a:solidFill>
                  <a:prstClr val="black"/>
                </a:solidFill>
              </a:rPr>
              <a:t>6:5 </a:t>
            </a:r>
            <a:r>
              <a:rPr lang="zh-CN" altLang="en-US" sz="1600" b="1" dirty="0">
                <a:solidFill>
                  <a:prstClr val="black"/>
                </a:solidFill>
              </a:rPr>
              <a:t>我们若在他死的形状上与他联合，也要在他复活的形状上与他联</a:t>
            </a:r>
            <a:r>
              <a:rPr lang="zh-CN" altLang="en-US" sz="1600" b="1" dirty="0" smtClean="0">
                <a:solidFill>
                  <a:prstClr val="black"/>
                </a:solidFill>
              </a:rPr>
              <a:t>合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(For if we have been united together in the likeness of His death, certainly we also shall be </a:t>
            </a:r>
            <a:r>
              <a:rPr lang="en-US" altLang="zh-CN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likeness of His 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resurrection)</a:t>
            </a:r>
            <a:r>
              <a:rPr lang="zh-CN" altLang="en-US" sz="1600" b="1" dirty="0" smtClean="0">
                <a:solidFill>
                  <a:prstClr val="black"/>
                </a:solidFill>
              </a:rPr>
              <a:t>； </a:t>
            </a:r>
            <a:r>
              <a:rPr lang="en-US" altLang="zh-CN" sz="1600" b="1" dirty="0">
                <a:solidFill>
                  <a:prstClr val="black"/>
                </a:solidFill>
              </a:rPr>
              <a:t>6:6 </a:t>
            </a:r>
            <a:r>
              <a:rPr lang="zh-CN" altLang="en-US" sz="1600" b="1" dirty="0">
                <a:solidFill>
                  <a:prstClr val="black"/>
                </a:solidFill>
              </a:rPr>
              <a:t>因为知道我们的旧人和他同钉十字架，使罪身灭绝，叫我们不再作罪的奴仆； </a:t>
            </a:r>
            <a:r>
              <a:rPr lang="en-US" altLang="zh-CN" sz="1600" b="1" dirty="0">
                <a:solidFill>
                  <a:prstClr val="black"/>
                </a:solidFill>
              </a:rPr>
              <a:t>6:7 </a:t>
            </a:r>
            <a:r>
              <a:rPr lang="zh-CN" altLang="en-US" sz="1600" b="1" dirty="0">
                <a:solidFill>
                  <a:prstClr val="black"/>
                </a:solidFill>
              </a:rPr>
              <a:t>因为已死的人是脱离了罪。 </a:t>
            </a:r>
            <a:r>
              <a:rPr lang="en-US" altLang="zh-CN" sz="1600" b="1" dirty="0">
                <a:solidFill>
                  <a:prstClr val="black"/>
                </a:solidFill>
              </a:rPr>
              <a:t>6:8 </a:t>
            </a:r>
            <a:r>
              <a:rPr lang="zh-CN" altLang="en-US" sz="1600" b="1" dirty="0">
                <a:solidFill>
                  <a:prstClr val="black"/>
                </a:solidFill>
              </a:rPr>
              <a:t>我们若是与基督同死，就信必与他同活。 </a:t>
            </a:r>
            <a:endParaRPr lang="zh-CN" altLang="en-US" sz="16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651385"/>
            <a:ext cx="4572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402" y="4305300"/>
            <a:ext cx="2861397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我们藉这爱子的血得蒙救赎，过犯得以赦免，乃是照他丰富的恩典。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这恩典是神用诸般智慧聪明，充充足足赏给我们的；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都是照他自己所预定的美意，叫我们知道他旨意的奥秘，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要照所安排的，在日期满足的时候，使天上、地上、一切所有的都在基督里面同归于一。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我们也在他里面得了基业；这原是那位随己意行、做万事的，照着他旨意所预定的，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叫他的荣耀从我们这首先在基督里有盼望的人可以得着称赞。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你们既听见真理的道，就是那叫你们得救的福音，也信了基督，既然信他，就受了所应许的圣灵为印记。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这圣灵是我们得基业的凭据（原文作：质），直等到神之民（原文作：产业）被赎，使他的荣耀得着称赞。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9592" y="1159271"/>
            <a:ext cx="32766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600" b="1" dirty="0">
                <a:solidFill>
                  <a:srgbClr val="7030A0"/>
                </a:solidFill>
              </a:rPr>
              <a:t>母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体可以代替子体</a:t>
            </a:r>
            <a:endParaRPr lang="zh-CN" altLang="en-US" sz="2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made us accepted  (or highly favored) in the Beloved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84185" y="647700"/>
            <a:ext cx="4107415" cy="52322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76200" prstMaterial="flat">
              <a:bevelT w="82550" h="38100" prst="coolSlant"/>
            </a:sp3d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属灵的</a:t>
            </a:r>
            <a:r>
              <a:rPr lang="zh-CN" altLang="en-US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祝福、杖、与基业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4240" y="1638300"/>
            <a:ext cx="427736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</a:rPr>
              <a:t>罗</a:t>
            </a:r>
            <a:r>
              <a:rPr lang="en-US" altLang="zh-CN" sz="1600" b="1" dirty="0">
                <a:solidFill>
                  <a:prstClr val="black"/>
                </a:solidFill>
              </a:rPr>
              <a:t>6:1 </a:t>
            </a:r>
            <a:r>
              <a:rPr lang="zh-CN" altLang="en-US" sz="1600" b="1" dirty="0">
                <a:solidFill>
                  <a:prstClr val="black"/>
                </a:solidFill>
              </a:rPr>
              <a:t>这样，怎么说呢？我们可以仍在罪中、叫恩典显多么？ </a:t>
            </a:r>
            <a:r>
              <a:rPr lang="en-US" altLang="zh-CN" sz="1600" b="1" dirty="0">
                <a:solidFill>
                  <a:prstClr val="black"/>
                </a:solidFill>
              </a:rPr>
              <a:t>6:2 </a:t>
            </a:r>
            <a:r>
              <a:rPr lang="zh-CN" altLang="en-US" sz="1600" b="1" dirty="0">
                <a:solidFill>
                  <a:prstClr val="black"/>
                </a:solidFill>
              </a:rPr>
              <a:t>断乎不可！我们在罪上死了的人岂可仍在罪中活着呢？ </a:t>
            </a:r>
            <a:r>
              <a:rPr lang="en-US" altLang="zh-CN" sz="1600" b="1" dirty="0">
                <a:solidFill>
                  <a:prstClr val="black"/>
                </a:solidFill>
              </a:rPr>
              <a:t>6:3 </a:t>
            </a:r>
            <a:r>
              <a:rPr lang="zh-CN" altLang="en-US" sz="1600" b="1" dirty="0">
                <a:solidFill>
                  <a:prstClr val="black"/>
                </a:solidFill>
              </a:rPr>
              <a:t>岂不知我们这受洗归入基督耶稣的人是受洗归入他的死么？ </a:t>
            </a:r>
            <a:r>
              <a:rPr lang="en-US" altLang="zh-CN" sz="1600" b="1" dirty="0">
                <a:solidFill>
                  <a:prstClr val="black"/>
                </a:solidFill>
              </a:rPr>
              <a:t>6:4 </a:t>
            </a:r>
            <a:r>
              <a:rPr lang="zh-CN" altLang="en-US" sz="1600" b="1" dirty="0">
                <a:solidFill>
                  <a:prstClr val="black"/>
                </a:solidFill>
              </a:rPr>
              <a:t>所以，我们藉着洗礼归入死，和他一同埋葬，原是叫我们一举一动有新生的样式，象基督藉着父的荣耀从死里复活一样。 </a:t>
            </a:r>
            <a:r>
              <a:rPr lang="en-US" altLang="zh-CN" sz="1600" b="1" dirty="0">
                <a:solidFill>
                  <a:prstClr val="black"/>
                </a:solidFill>
              </a:rPr>
              <a:t>6:5 </a:t>
            </a:r>
            <a:r>
              <a:rPr lang="zh-CN" altLang="en-US" sz="1600" b="1" dirty="0">
                <a:solidFill>
                  <a:prstClr val="black"/>
                </a:solidFill>
              </a:rPr>
              <a:t>我们若在他死的形状上与他联合，也要在他复活的形状上与他联</a:t>
            </a:r>
            <a:r>
              <a:rPr lang="zh-CN" altLang="en-US" sz="1600" b="1" dirty="0" smtClean="0">
                <a:solidFill>
                  <a:prstClr val="black"/>
                </a:solidFill>
              </a:rPr>
              <a:t>合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(For if we have been united together in the likeness of His death, certainly we also shall be </a:t>
            </a:r>
            <a:r>
              <a:rPr lang="en-US" altLang="zh-CN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likeness of His 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resurrection)</a:t>
            </a:r>
            <a:r>
              <a:rPr lang="zh-CN" altLang="en-US" sz="1600" b="1" dirty="0" smtClean="0">
                <a:solidFill>
                  <a:prstClr val="black"/>
                </a:solidFill>
              </a:rPr>
              <a:t>； </a:t>
            </a:r>
            <a:r>
              <a:rPr lang="en-US" altLang="zh-CN" sz="1600" b="1" dirty="0">
                <a:solidFill>
                  <a:prstClr val="black"/>
                </a:solidFill>
              </a:rPr>
              <a:t>6:6 </a:t>
            </a:r>
            <a:r>
              <a:rPr lang="zh-CN" altLang="en-US" sz="1600" b="1" dirty="0">
                <a:solidFill>
                  <a:prstClr val="black"/>
                </a:solidFill>
              </a:rPr>
              <a:t>因为知道我们的旧人和他同钉十字架，使罪身灭绝，叫我们不再作罪的奴仆； </a:t>
            </a:r>
            <a:r>
              <a:rPr lang="en-US" altLang="zh-CN" sz="1600" b="1" dirty="0">
                <a:solidFill>
                  <a:prstClr val="black"/>
                </a:solidFill>
              </a:rPr>
              <a:t>6:7 </a:t>
            </a:r>
            <a:r>
              <a:rPr lang="zh-CN" altLang="en-US" sz="1600" b="1" dirty="0">
                <a:solidFill>
                  <a:prstClr val="black"/>
                </a:solidFill>
              </a:rPr>
              <a:t>因为已死的人是脱离了罪。 </a:t>
            </a:r>
            <a:r>
              <a:rPr lang="en-US" altLang="zh-CN" sz="1600" b="1" dirty="0">
                <a:solidFill>
                  <a:prstClr val="black"/>
                </a:solidFill>
              </a:rPr>
              <a:t>6:8 </a:t>
            </a:r>
            <a:r>
              <a:rPr lang="zh-CN" altLang="en-US" sz="1600" b="1" dirty="0">
                <a:solidFill>
                  <a:prstClr val="black"/>
                </a:solidFill>
              </a:rPr>
              <a:t>我们若是与基督同死，就信必与他同活。 </a:t>
            </a:r>
            <a:endParaRPr lang="zh-CN" altLang="en-US" sz="1600" b="1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2112625"/>
            <a:ext cx="6858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9592" y="1159271"/>
            <a:ext cx="32766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600" b="1" dirty="0">
                <a:solidFill>
                  <a:srgbClr val="7030A0"/>
                </a:solidFill>
              </a:rPr>
              <a:t>母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体可以代替子体</a:t>
            </a:r>
            <a:endParaRPr lang="zh-CN" altLang="en-US" sz="2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我们藉这爱子的血得蒙救赎，过犯得以赦免，乃是照他丰富的恩典。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这恩典是神用诸般智慧聪明，充充足足赏给我们的；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都是照他自己所预定的美意，叫我们知道他旨意的奥秘，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要照所安排的，在日期满足的时候，使天上、地上、一切所有的都在基督里面同归于一。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我们也在他里面得了基业；这原是那位随己意行、做万事的，照着他旨意所预定的，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叫他的荣耀从我们这首先在基督里有盼望的人可以得着称赞。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你们既听见真理的道，就是那叫你们得救的福音，也信了基督，既然信他，就受了所应许的圣灵为印记。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这圣灵是我们得基业的凭据（原文作：质），直等到神之民（原文作：产业）被赎，使他的荣耀得着称赞。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6800" y="2651385"/>
            <a:ext cx="4572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402" y="4305300"/>
            <a:ext cx="2861397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4185" y="647700"/>
            <a:ext cx="4107415" cy="52322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76200" prstMaterial="flat">
              <a:bevelT w="82550" h="38100" prst="coolSlant"/>
            </a:sp3d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属灵的</a:t>
            </a:r>
            <a:r>
              <a:rPr lang="zh-CN" altLang="en-US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祝福、杖、与基业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4240" y="1638300"/>
            <a:ext cx="427736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</a:rPr>
              <a:t>罗</a:t>
            </a:r>
            <a:r>
              <a:rPr lang="en-US" altLang="zh-CN" sz="1600" b="1" dirty="0">
                <a:solidFill>
                  <a:prstClr val="black"/>
                </a:solidFill>
              </a:rPr>
              <a:t>6:1 </a:t>
            </a:r>
            <a:r>
              <a:rPr lang="zh-CN" altLang="en-US" sz="1600" b="1" dirty="0">
                <a:solidFill>
                  <a:prstClr val="black"/>
                </a:solidFill>
              </a:rPr>
              <a:t>这样，怎么说呢？我们可以仍在罪中、叫恩典显多么？ </a:t>
            </a:r>
            <a:r>
              <a:rPr lang="en-US" altLang="zh-CN" sz="1600" b="1" dirty="0">
                <a:solidFill>
                  <a:prstClr val="black"/>
                </a:solidFill>
              </a:rPr>
              <a:t>6:2 </a:t>
            </a:r>
            <a:r>
              <a:rPr lang="zh-CN" altLang="en-US" sz="1600" b="1" dirty="0">
                <a:solidFill>
                  <a:prstClr val="black"/>
                </a:solidFill>
              </a:rPr>
              <a:t>断乎不可！我们在罪上死了的人岂可仍在罪中活着呢？ </a:t>
            </a:r>
            <a:r>
              <a:rPr lang="en-US" altLang="zh-CN" sz="1600" b="1" dirty="0">
                <a:solidFill>
                  <a:prstClr val="black"/>
                </a:solidFill>
              </a:rPr>
              <a:t>6:3 </a:t>
            </a:r>
            <a:r>
              <a:rPr lang="zh-CN" altLang="en-US" sz="1600" b="1" dirty="0">
                <a:solidFill>
                  <a:prstClr val="black"/>
                </a:solidFill>
              </a:rPr>
              <a:t>岂不知我们这受洗归入基督耶稣的人是受洗归入他的死么？ </a:t>
            </a:r>
            <a:r>
              <a:rPr lang="en-US" altLang="zh-CN" sz="1600" b="1" dirty="0">
                <a:solidFill>
                  <a:prstClr val="black"/>
                </a:solidFill>
              </a:rPr>
              <a:t>6:4 </a:t>
            </a:r>
            <a:r>
              <a:rPr lang="zh-CN" altLang="en-US" sz="1600" b="1" dirty="0">
                <a:solidFill>
                  <a:prstClr val="black"/>
                </a:solidFill>
              </a:rPr>
              <a:t>所以，我们藉着洗礼归入死，和他一同埋葬，原是叫我们一举一动有新生的样式，象基督藉着父的荣耀从死里复活一样。 </a:t>
            </a:r>
            <a:r>
              <a:rPr lang="en-US" altLang="zh-CN" sz="1600" b="1" dirty="0">
                <a:solidFill>
                  <a:prstClr val="black"/>
                </a:solidFill>
              </a:rPr>
              <a:t>6:5 </a:t>
            </a:r>
            <a:r>
              <a:rPr lang="zh-CN" altLang="en-US" sz="1600" b="1" dirty="0">
                <a:solidFill>
                  <a:prstClr val="black"/>
                </a:solidFill>
              </a:rPr>
              <a:t>我们若在他死的形状上与他联合，也要在他复活的形状上与他联</a:t>
            </a:r>
            <a:r>
              <a:rPr lang="zh-CN" altLang="en-US" sz="1600" b="1" dirty="0" smtClean="0">
                <a:solidFill>
                  <a:prstClr val="black"/>
                </a:solidFill>
              </a:rPr>
              <a:t>合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(For if we have been united together in the likeness of His death, certainly we also shall be </a:t>
            </a:r>
            <a:r>
              <a:rPr lang="en-US" altLang="zh-CN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likeness of His 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resurrection)</a:t>
            </a:r>
            <a:r>
              <a:rPr lang="zh-CN" altLang="en-US" sz="1600" b="1" dirty="0" smtClean="0">
                <a:solidFill>
                  <a:prstClr val="black"/>
                </a:solidFill>
              </a:rPr>
              <a:t>； </a:t>
            </a:r>
            <a:r>
              <a:rPr lang="en-US" altLang="zh-CN" sz="1600" b="1" dirty="0">
                <a:solidFill>
                  <a:prstClr val="black"/>
                </a:solidFill>
              </a:rPr>
              <a:t>6:6 </a:t>
            </a:r>
            <a:r>
              <a:rPr lang="zh-CN" altLang="en-US" sz="1600" b="1" dirty="0">
                <a:solidFill>
                  <a:prstClr val="black"/>
                </a:solidFill>
              </a:rPr>
              <a:t>因为知道我们的旧人和他同钉十字架，使罪身灭绝，叫我们不再作罪的奴仆； </a:t>
            </a:r>
            <a:r>
              <a:rPr lang="en-US" altLang="zh-CN" sz="1600" b="1" dirty="0">
                <a:solidFill>
                  <a:prstClr val="black"/>
                </a:solidFill>
              </a:rPr>
              <a:t>6:7 </a:t>
            </a:r>
            <a:r>
              <a:rPr lang="zh-CN" altLang="en-US" sz="1600" b="1" dirty="0">
                <a:solidFill>
                  <a:prstClr val="black"/>
                </a:solidFill>
              </a:rPr>
              <a:t>因为已死的人是脱离了罪。 </a:t>
            </a:r>
            <a:r>
              <a:rPr lang="en-US" altLang="zh-CN" sz="1600" b="1" dirty="0">
                <a:solidFill>
                  <a:prstClr val="black"/>
                </a:solidFill>
              </a:rPr>
              <a:t>6:8 </a:t>
            </a:r>
            <a:r>
              <a:rPr lang="zh-CN" altLang="en-US" sz="1600" b="1" dirty="0">
                <a:solidFill>
                  <a:prstClr val="black"/>
                </a:solidFill>
              </a:rPr>
              <a:t>我们若是与基督同死，就信必与他同活。 </a:t>
            </a:r>
            <a:endParaRPr lang="zh-CN" altLang="en-US" sz="1600" b="1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9592" y="1159271"/>
            <a:ext cx="32766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600" b="1" dirty="0">
                <a:solidFill>
                  <a:srgbClr val="7030A0"/>
                </a:solidFill>
              </a:rPr>
              <a:t>母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体可以代替子体</a:t>
            </a:r>
            <a:endParaRPr lang="zh-CN" altLang="en-US" sz="2600" b="1" dirty="0">
              <a:solidFill>
                <a:srgbClr val="7030A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46112" y="4853807"/>
            <a:ext cx="2608343" cy="685459"/>
            <a:chOff x="1946112" y="4853807"/>
            <a:chExt cx="2608343" cy="685459"/>
          </a:xfrm>
        </p:grpSpPr>
        <p:sp>
          <p:nvSpPr>
            <p:cNvPr id="2" name="Rectangle 1"/>
            <p:cNvSpPr/>
            <p:nvPr/>
          </p:nvSpPr>
          <p:spPr>
            <a:xfrm>
              <a:off x="1946112" y="5169934"/>
              <a:ext cx="2608343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purchased possession</a:t>
              </a:r>
              <a:endParaRPr lang="en-US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2898140" y="4853807"/>
              <a:ext cx="147320" cy="2926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72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我们藉这爱子的血得蒙救赎，过犯得以赦免，乃是照他丰富的恩典。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这恩典是神用诸般智慧聪明，充充足足赏给我们的；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都是照他自己所预定的美意，叫我们知道他旨意的奥秘，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要照所安排的，在日期满足的时候，使天上、地上、一切所有的都在基督里面同归于一。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我们也在他里面得了基业；这原是那位随己意行、做万事的，照着他旨意所预定的，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叫他的荣耀从我们这首先在基督里有盼望的人可以得着称赞。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你们既听见真理的道，就是那叫你们得救的福音，也信了基督，既然信他，就受了所应许的圣灵为印记。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这圣灵是我们得基业的凭据（原文作：质），直等到神之民（原文作：产业）被赎，使他的荣耀得着称赞。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6800" y="2651385"/>
            <a:ext cx="4572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402" y="4305300"/>
            <a:ext cx="2861397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4185" y="647700"/>
            <a:ext cx="4107415" cy="52322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76200" prstMaterial="flat">
              <a:bevelT w="82550" h="38100" prst="coolSlant"/>
            </a:sp3d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属灵的</a:t>
            </a:r>
            <a:r>
              <a:rPr lang="zh-CN" altLang="en-US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祝福、杖、与基业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75792" y="1159271"/>
            <a:ext cx="2701408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600" b="1" dirty="0">
                <a:solidFill>
                  <a:srgbClr val="7030A0"/>
                </a:solidFill>
              </a:rPr>
              <a:t>肢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体可以相通</a:t>
            </a:r>
            <a:endParaRPr lang="zh-CN" altLang="en-US" sz="26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8602" y="1638300"/>
            <a:ext cx="4232998" cy="38472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</a:rPr>
              <a:t>林前</a:t>
            </a:r>
            <a:r>
              <a:rPr lang="en-US" altLang="zh-CN" sz="1600" b="1" dirty="0">
                <a:solidFill>
                  <a:prstClr val="black"/>
                </a:solidFill>
              </a:rPr>
              <a:t>12:11 </a:t>
            </a:r>
            <a:r>
              <a:rPr lang="zh-CN" altLang="en-US" sz="1600" b="1" dirty="0">
                <a:solidFill>
                  <a:prstClr val="black"/>
                </a:solidFill>
              </a:rPr>
              <a:t>这一切都是这位圣灵所运行、随己意分给各人的。 </a:t>
            </a:r>
            <a:r>
              <a:rPr lang="en-US" altLang="zh-CN" sz="1600" b="1" dirty="0">
                <a:solidFill>
                  <a:prstClr val="black"/>
                </a:solidFill>
              </a:rPr>
              <a:t>12:12 </a:t>
            </a:r>
            <a:r>
              <a:rPr lang="zh-CN" altLang="en-US" sz="1600" b="1" dirty="0">
                <a:solidFill>
                  <a:prstClr val="black"/>
                </a:solidFill>
              </a:rPr>
              <a:t>就如身子是一个，却有许多肢体；而且肢体虽多，仍是一个身子；基督也是这样。 </a:t>
            </a:r>
            <a:r>
              <a:rPr lang="en-US" altLang="zh-CN" sz="1600" b="1" dirty="0">
                <a:solidFill>
                  <a:prstClr val="black"/>
                </a:solidFill>
              </a:rPr>
              <a:t>12:13 </a:t>
            </a:r>
            <a:r>
              <a:rPr lang="zh-CN" altLang="en-US" sz="1600" b="1" dirty="0">
                <a:solidFill>
                  <a:prstClr val="black"/>
                </a:solidFill>
              </a:rPr>
              <a:t>我们不拘是犹太人，是希腊人，是为奴的，是自主的，都从一位圣灵受洗，成了一个身体，饮于一位圣灵。 </a:t>
            </a:r>
            <a:endParaRPr lang="en-US" altLang="zh-CN" sz="1600" b="1" dirty="0" smtClean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dirty="0" smtClean="0">
                <a:solidFill>
                  <a:prstClr val="black"/>
                </a:solidFill>
              </a:rPr>
              <a:t>林</a:t>
            </a:r>
            <a:r>
              <a:rPr lang="zh-CN" altLang="en-US" sz="1600" b="1" dirty="0">
                <a:solidFill>
                  <a:prstClr val="black"/>
                </a:solidFill>
              </a:rPr>
              <a:t>前</a:t>
            </a:r>
            <a:r>
              <a:rPr lang="en-US" altLang="zh-CN" sz="1600" b="1" dirty="0">
                <a:solidFill>
                  <a:prstClr val="black"/>
                </a:solidFill>
              </a:rPr>
              <a:t>12:26 </a:t>
            </a:r>
            <a:r>
              <a:rPr lang="zh-CN" altLang="en-US" sz="1600" b="1" dirty="0">
                <a:solidFill>
                  <a:prstClr val="black"/>
                </a:solidFill>
              </a:rPr>
              <a:t>若一个肢体受苦，所有的肢体就一同受苦；若一个肢体得荣耀，所有的肢体就一同快乐。 </a:t>
            </a:r>
            <a:r>
              <a:rPr lang="en-US" altLang="zh-CN" sz="1600" b="1" dirty="0">
                <a:solidFill>
                  <a:prstClr val="black"/>
                </a:solidFill>
              </a:rPr>
              <a:t>12:27 </a:t>
            </a:r>
            <a:r>
              <a:rPr lang="zh-CN" altLang="en-US" sz="1600" b="1" dirty="0">
                <a:solidFill>
                  <a:prstClr val="black"/>
                </a:solidFill>
              </a:rPr>
              <a:t>你们就是基督的身子，并且各自作肢体。 </a:t>
            </a:r>
            <a:endParaRPr lang="en-US" altLang="zh-CN" sz="1600" b="1" dirty="0" smtClean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</a:rPr>
              <a:t>彼前</a:t>
            </a:r>
            <a:r>
              <a:rPr lang="en-US" altLang="zh-CN" sz="1600" b="1" dirty="0">
                <a:solidFill>
                  <a:prstClr val="black"/>
                </a:solidFill>
              </a:rPr>
              <a:t>3:7 </a:t>
            </a:r>
            <a:r>
              <a:rPr lang="zh-CN" altLang="en-US" sz="1600" b="1" dirty="0">
                <a:solidFill>
                  <a:prstClr val="black"/>
                </a:solidFill>
              </a:rPr>
              <a:t>你们作丈夫的，也要按情</a:t>
            </a:r>
            <a:r>
              <a:rPr lang="zh-CN" altLang="en-US" sz="1600" b="1" dirty="0" smtClean="0">
                <a:solidFill>
                  <a:prstClr val="black"/>
                </a:solidFill>
              </a:rPr>
              <a:t>理和</a:t>
            </a:r>
            <a:r>
              <a:rPr lang="zh-CN" altLang="en-US" sz="1600" b="1" dirty="0">
                <a:solidFill>
                  <a:prstClr val="black"/>
                </a:solidFill>
              </a:rPr>
              <a:t>妻子同住；因他比你软</a:t>
            </a:r>
            <a:r>
              <a:rPr lang="zh-CN" altLang="en-US" sz="1600" b="1" dirty="0" smtClean="0">
                <a:solidFill>
                  <a:prstClr val="black"/>
                </a:solidFill>
              </a:rPr>
              <a:t>弱（原文作是软弱的器皿），</a:t>
            </a:r>
            <a:r>
              <a:rPr lang="zh-CN" altLang="en-US" sz="1600" b="1" dirty="0">
                <a:solidFill>
                  <a:prstClr val="black"/>
                </a:solidFill>
              </a:rPr>
              <a:t>与你一同承受生命之恩的，所以要敬重他。这样，便叫你们的祷告没有阻碍。 </a:t>
            </a:r>
            <a:endParaRPr lang="en-US" altLang="zh-CN" sz="1600" b="1" dirty="0" smtClean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46112" y="4853807"/>
            <a:ext cx="2608343" cy="685459"/>
            <a:chOff x="1946112" y="4853807"/>
            <a:chExt cx="2608343" cy="685459"/>
          </a:xfrm>
        </p:grpSpPr>
        <p:sp>
          <p:nvSpPr>
            <p:cNvPr id="15" name="Rectangle 14"/>
            <p:cNvSpPr/>
            <p:nvPr/>
          </p:nvSpPr>
          <p:spPr>
            <a:xfrm>
              <a:off x="1946112" y="5169934"/>
              <a:ext cx="2608343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purchased possession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2898140" y="4853807"/>
              <a:ext cx="147320" cy="2926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8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我们藉这爱子的血得蒙救赎，过犯得以赦免，乃是照他丰富的恩典。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这恩典是神用诸般智慧聪明，充充足足赏给我们的；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都是照他自己所预定的美意，叫我们知道他旨意的奥秘，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要照所安排的，在日期满足的时候，使天上、地上、一切所有的都在基督里面同归于一。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我们也在他里面得了基业；这原是那位随己意行、做万事的，照着他旨意所预定的，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叫他的荣耀从我们这首先在基督里有盼望的人可以得着称赞。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你们既听见真理的道，就是那叫你们得救的福音，也信了基督，既然信他，就受了所应许的圣灵为印记。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这圣灵是我们得基业的凭据（原文作：质），直等到神之民（原文作：产业）被赎，使他的荣耀得着称赞。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6800" y="2651385"/>
            <a:ext cx="4572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402" y="4305300"/>
            <a:ext cx="2861397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4185" y="647700"/>
            <a:ext cx="4107415" cy="52322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76200" prstMaterial="flat">
              <a:bevelT w="82550" h="38100" prst="coolSlant"/>
            </a:sp3d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属灵的</a:t>
            </a:r>
            <a:r>
              <a:rPr lang="zh-CN" altLang="en-US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祝福、杖、与基业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58602" y="1638300"/>
            <a:ext cx="4232998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</a:rPr>
              <a:t>腓</a:t>
            </a:r>
            <a:r>
              <a:rPr lang="en-US" altLang="zh-CN" sz="1600" b="1" dirty="0">
                <a:solidFill>
                  <a:prstClr val="black"/>
                </a:solidFill>
              </a:rPr>
              <a:t>1:3 </a:t>
            </a:r>
            <a:r>
              <a:rPr lang="zh-CN" altLang="en-US" sz="1600" b="1" dirty="0">
                <a:solidFill>
                  <a:prstClr val="black"/>
                </a:solidFill>
              </a:rPr>
              <a:t>我每逢想念你们，就感谢我的神； </a:t>
            </a:r>
            <a:r>
              <a:rPr lang="en-US" altLang="zh-CN" sz="1600" b="1" dirty="0">
                <a:solidFill>
                  <a:prstClr val="black"/>
                </a:solidFill>
              </a:rPr>
              <a:t>1:4 </a:t>
            </a:r>
            <a:r>
              <a:rPr lang="zh-CN" altLang="en-US" sz="1600" b="1" dirty="0">
                <a:solidFill>
                  <a:prstClr val="black"/>
                </a:solidFill>
              </a:rPr>
              <a:t>每逢为你们众人祈求的时候，常是欢欢喜喜的祈求。 </a:t>
            </a:r>
            <a:r>
              <a:rPr lang="en-US" altLang="zh-CN" sz="1600" b="1" dirty="0">
                <a:solidFill>
                  <a:prstClr val="black"/>
                </a:solidFill>
              </a:rPr>
              <a:t>1:5 </a:t>
            </a:r>
            <a:r>
              <a:rPr lang="zh-CN" altLang="en-US" sz="1600" b="1" dirty="0">
                <a:solidFill>
                  <a:prstClr val="black"/>
                </a:solidFill>
              </a:rPr>
              <a:t>因为从头一天直到如今，你们是同心合意的兴旺福音。 </a:t>
            </a:r>
            <a:r>
              <a:rPr lang="en-US" altLang="zh-CN" sz="1600" b="1" dirty="0">
                <a:solidFill>
                  <a:prstClr val="black"/>
                </a:solidFill>
              </a:rPr>
              <a:t>1:6 </a:t>
            </a:r>
            <a:r>
              <a:rPr lang="zh-CN" altLang="en-US" sz="1600" b="1" dirty="0">
                <a:solidFill>
                  <a:prstClr val="black"/>
                </a:solidFill>
              </a:rPr>
              <a:t>我深信那在你们心里动了善工的，必成全这工，直到耶稣基督的日子。 </a:t>
            </a:r>
            <a:r>
              <a:rPr lang="en-US" altLang="zh-CN" sz="1600" b="1" dirty="0">
                <a:solidFill>
                  <a:prstClr val="black"/>
                </a:solidFill>
              </a:rPr>
              <a:t>1:7 </a:t>
            </a:r>
            <a:r>
              <a:rPr lang="zh-CN" altLang="en-US" sz="1600" b="1" dirty="0">
                <a:solidFill>
                  <a:prstClr val="black"/>
                </a:solidFill>
              </a:rPr>
              <a:t>我为你们众人有这样的意念，原是应当的；因你们常在我心里，无论我是在捆锁之中，是辩明證实福音的时候，你们都与我一同得恩。 </a:t>
            </a:r>
            <a:r>
              <a:rPr lang="en-US" altLang="zh-CN" sz="1600" b="1" dirty="0">
                <a:solidFill>
                  <a:prstClr val="black"/>
                </a:solidFill>
              </a:rPr>
              <a:t>1:8 </a:t>
            </a:r>
            <a:r>
              <a:rPr lang="zh-CN" altLang="en-US" sz="1600" b="1" dirty="0">
                <a:solidFill>
                  <a:prstClr val="black"/>
                </a:solidFill>
              </a:rPr>
              <a:t>我体会基督耶稣的心肠，切切的想念你们众人；这是神可以给我作见證的。 </a:t>
            </a:r>
            <a:r>
              <a:rPr lang="en-US" altLang="zh-CN" sz="1600" b="1" dirty="0">
                <a:solidFill>
                  <a:prstClr val="black"/>
                </a:solidFill>
              </a:rPr>
              <a:t>1:9 </a:t>
            </a:r>
            <a:r>
              <a:rPr lang="zh-CN" altLang="en-US" sz="1600" b="1" dirty="0">
                <a:solidFill>
                  <a:prstClr val="black"/>
                </a:solidFill>
              </a:rPr>
              <a:t>我所祷告的，就是要你们的爱心在知识和各样见识上多而又多， </a:t>
            </a:r>
            <a:r>
              <a:rPr lang="en-US" altLang="zh-CN" sz="1600" b="1" dirty="0">
                <a:solidFill>
                  <a:prstClr val="black"/>
                </a:solidFill>
              </a:rPr>
              <a:t>1:10 </a:t>
            </a:r>
            <a:r>
              <a:rPr lang="zh-CN" altLang="en-US" sz="1600" b="1" dirty="0">
                <a:solidFill>
                  <a:prstClr val="black"/>
                </a:solidFill>
              </a:rPr>
              <a:t>使你们能分别是非，作诚实无过的人，直到基督的日子； </a:t>
            </a:r>
            <a:r>
              <a:rPr lang="en-US" altLang="zh-CN" sz="1600" b="1" dirty="0">
                <a:solidFill>
                  <a:prstClr val="black"/>
                </a:solidFill>
              </a:rPr>
              <a:t>1:11 </a:t>
            </a:r>
            <a:r>
              <a:rPr lang="zh-CN" altLang="en-US" sz="1600" b="1" dirty="0">
                <a:solidFill>
                  <a:prstClr val="black"/>
                </a:solidFill>
              </a:rPr>
              <a:t>并靠着耶稣基督结满了仁义的果子，叫荣耀称赞归与神。 </a:t>
            </a:r>
            <a:endParaRPr lang="en-US" altLang="zh-CN" sz="16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5792" y="1159271"/>
            <a:ext cx="2701408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7030A0"/>
                </a:solidFill>
              </a:rPr>
              <a:t> 肢体可以相通</a:t>
            </a:r>
            <a:endParaRPr lang="zh-CN" altLang="en-US" sz="2600" b="1" dirty="0">
              <a:solidFill>
                <a:srgbClr val="7030A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46112" y="4853807"/>
            <a:ext cx="2608343" cy="685459"/>
            <a:chOff x="1946112" y="4853807"/>
            <a:chExt cx="2608343" cy="685459"/>
          </a:xfrm>
        </p:grpSpPr>
        <p:sp>
          <p:nvSpPr>
            <p:cNvPr id="15" name="Rectangle 14"/>
            <p:cNvSpPr/>
            <p:nvPr/>
          </p:nvSpPr>
          <p:spPr>
            <a:xfrm>
              <a:off x="1946112" y="5169934"/>
              <a:ext cx="2608343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purchased possession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2898140" y="4853807"/>
              <a:ext cx="147320" cy="2926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74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lang="en-US" altLang="zh-CN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zh-CN" altLang="en-US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活在基督里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pic>
        <p:nvPicPr>
          <p:cNvPr id="13" name="Picture 2" descr="Create a Culture of Innovation with the 10 Laws of Trust | Inc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35" y="2339630"/>
            <a:ext cx="2057400" cy="9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yoneword prize: a custom photo of your one word written in the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4"/>
          <a:stretch/>
        </p:blipFill>
        <p:spPr bwMode="auto">
          <a:xfrm>
            <a:off x="7001454" y="2339630"/>
            <a:ext cx="2016892" cy="9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art over head - Harry Hayso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t="8203" r="5956" b="12492"/>
          <a:stretch/>
        </p:blipFill>
        <p:spPr bwMode="auto">
          <a:xfrm>
            <a:off x="6781800" y="3467100"/>
            <a:ext cx="2295735" cy="194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may contain: text that says '只有依靠神 仰望神 才能看到神奇妙的作為 增加對神的信心 但我們如何做到真實的依靠神 仰望神呢？ ?'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35" y="3456608"/>
            <a:ext cx="1999176" cy="19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57800" y="2010509"/>
            <a:ext cx="3505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如何才能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全心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信靠神？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4609085" y="2378350"/>
            <a:ext cx="4492107" cy="32766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1" y="3244139"/>
            <a:ext cx="35052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先学习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全心</a:t>
            </a: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仰望神</a:t>
            </a:r>
            <a:endParaRPr lang="en-US" altLang="zh-CN" sz="3000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3766857"/>
            <a:ext cx="2861193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领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受神给你的应许</a:t>
            </a:r>
            <a:r>
              <a:rPr lang="en-US" altLang="zh-CN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异象</a:t>
            </a:r>
            <a:r>
              <a:rPr lang="en-US" altLang="zh-CN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启示</a:t>
            </a:r>
            <a:endParaRPr lang="en-US" altLang="zh-CN" sz="1900" b="1" dirty="0" smtClean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神是好神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28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因信称义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17" name="Picture 2" descr="Bible Ten Commandments Film Go Down Moses Staff Of Moses, 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488" r="100000">
                        <a14:backgroundMark x1="83537" y1="25800" x2="83537" y2="25800"/>
                        <a14:backgroundMark x1="64878" y1="5700" x2="62683" y2="7100"/>
                        <a14:backgroundMark x1="24268" y1="11400" x2="24268" y2="11400"/>
                        <a14:backgroundMark x1="7805" y1="17600" x2="7805" y2="17600"/>
                        <a14:backgroundMark x1="49634" y1="97400" x2="53171" y2="96900"/>
                        <a14:backgroundMark x1="81341" y1="89400" x2="81341" y2="89400"/>
                        <a14:backgroundMark x1="12561" y1="72700" x2="12561" y2="7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65" y="4015061"/>
            <a:ext cx="1330710" cy="162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59725"/>
            <a:ext cx="4640815" cy="14113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57800" y="2010509"/>
            <a:ext cx="3505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如何才能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全心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信靠神？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4609085" y="2378350"/>
            <a:ext cx="4492107" cy="32766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1" y="3244139"/>
            <a:ext cx="35052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先学习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全心</a:t>
            </a:r>
            <a:r>
              <a:rPr lang="zh-CN" altLang="en-US" sz="3000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仰望神</a:t>
            </a:r>
            <a:endParaRPr lang="en-US" altLang="zh-CN" sz="3000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pic>
        <p:nvPicPr>
          <p:cNvPr id="14" name="Picture 2" descr="Bible Ten Commandments Film Go Down Moses Staff Of Moses, 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488" r="100000">
                        <a14:backgroundMark x1="83537" y1="25800" x2="83537" y2="25800"/>
                        <a14:backgroundMark x1="64878" y1="5700" x2="62683" y2="7100"/>
                        <a14:backgroundMark x1="24268" y1="11400" x2="24268" y2="11400"/>
                        <a14:backgroundMark x1="7805" y1="17600" x2="7805" y2="17600"/>
                        <a14:backgroundMark x1="49634" y1="97400" x2="53171" y2="96900"/>
                        <a14:backgroundMark x1="81341" y1="89400" x2="81341" y2="89400"/>
                        <a14:backgroundMark x1="12561" y1="72700" x2="12561" y2="7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65" y="4015061"/>
            <a:ext cx="1330710" cy="162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508988" y="4473788"/>
            <a:ext cx="2787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靠神给你的杖</a:t>
            </a:r>
            <a:r>
              <a:rPr lang="en-US" altLang="zh-CN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话语（</a:t>
            </a:r>
            <a:r>
              <a:rPr lang="en-US" altLang="zh-CN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rhema</a:t>
            </a:r>
            <a:r>
              <a:rPr lang="zh-CN" altLang="en-US" b="1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）而生</a:t>
            </a:r>
            <a:r>
              <a:rPr lang="zh-CN" altLang="en-US" b="1" dirty="0" smtClean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</a:rPr>
              <a:t>活</a:t>
            </a:r>
            <a:endParaRPr lang="en-US" altLang="zh-CN" b="1" dirty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7800" y="3766857"/>
            <a:ext cx="2861193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领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受神给你的应许</a:t>
            </a:r>
            <a:r>
              <a:rPr lang="en-US" altLang="zh-CN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异象</a:t>
            </a:r>
            <a:r>
              <a:rPr lang="en-US" altLang="zh-CN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/</a:t>
            </a:r>
            <a:r>
              <a:rPr lang="zh-CN" altLang="en-US" sz="19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启示</a:t>
            </a:r>
            <a:endParaRPr lang="en-US" altLang="zh-CN" sz="1900" b="1" dirty="0" smtClean="0">
              <a:solidFill>
                <a:srgbClr val="7030A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神是好神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62800" y="2690141"/>
            <a:ext cx="182880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zh-CN" altLang="en-US" sz="30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因信称义</a:t>
            </a:r>
            <a:endParaRPr lang="en-US" altLang="zh-CN" sz="30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奉神旨意，作基督耶稣使徒的保罗，写信给在以弗所的圣徒，就是在基督耶稣里有忠心的人。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愿恩惠、平安从神我们的父和主耶稣基督归与你们！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愿颂赞归与我们主耶稣基督的父神！他在基督里曾赐给我们天上各样属灵的福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Blessed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God and Father of our Lord Jesus Christ, who has blessed us with every spiritual blessing in the heavenly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Christ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）：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使他荣耀的恩典得着称赞；这恩典是他在爱子里所赐给我们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which He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made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accepted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(or highly favored)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the Beloved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2112625"/>
            <a:ext cx="6858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8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我们藉这爱子的血得蒙救赎，过犯得以赦免，乃是照他丰富的恩典。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这恩典是神用诸般智慧聪明，充充足足赏给我们的；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都是照他自己所预定的美意，叫我们知道他旨意的奥秘，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要照所安排的，在日期满足的时候，使天上、地上、一切所有的都在基督里面同归于一。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我们也在他里面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得了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基业；这原是那位随己意行、做万事的，照着他旨意所预定的，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叫他的荣耀从我们这首先在基督里有盼望的人可以得着称赞。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你们既听见真理的道，就是那叫你们得救的福音，也信了基督，既然信他，就受了所应许的圣灵为印记。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这圣灵是我们得基业的凭据（原文作：质），直等到神之民（原文作：产业）被赎，使他的荣耀得着称赞。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66800" y="2651385"/>
            <a:ext cx="4572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5924" y="1691938"/>
            <a:ext cx="4294149" cy="3631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500" b="1" dirty="0">
                <a:solidFill>
                  <a:schemeClr val="tx1"/>
                </a:solidFill>
              </a:rPr>
              <a:t>彼前</a:t>
            </a:r>
            <a:r>
              <a:rPr lang="en-US" altLang="zh-CN" sz="1500" b="1" dirty="0">
                <a:solidFill>
                  <a:schemeClr val="tx1"/>
                </a:solidFill>
              </a:rPr>
              <a:t>1:3 </a:t>
            </a:r>
            <a:r>
              <a:rPr lang="zh-CN" altLang="en-US" sz="1500" b="1" dirty="0">
                <a:solidFill>
                  <a:schemeClr val="tx1"/>
                </a:solidFill>
              </a:rPr>
              <a:t>愿颂赞归与我们主耶稣基督的父神！他曾照自己的大怜悯，藉耶稣基督从死里复活，重生了我们，叫我们有活泼的盼望， </a:t>
            </a:r>
            <a:r>
              <a:rPr lang="en-US" altLang="zh-CN" sz="1500" b="1" dirty="0">
                <a:solidFill>
                  <a:schemeClr val="tx1"/>
                </a:solidFill>
              </a:rPr>
              <a:t>1:4 </a:t>
            </a:r>
            <a:r>
              <a:rPr lang="zh-CN" altLang="en-US" sz="1500" b="1" dirty="0">
                <a:solidFill>
                  <a:srgbClr val="7030A0"/>
                </a:solidFill>
              </a:rPr>
              <a:t>可以得着不能朽坏、不能玷污、不能衰残、为你们存留在天上的基业。 </a:t>
            </a:r>
            <a:r>
              <a:rPr lang="zh-CN" altLang="en-US" sz="1500" b="1" dirty="0" smtClean="0">
                <a:solidFill>
                  <a:schemeClr val="tx1"/>
                </a:solidFill>
              </a:rPr>
              <a:t> </a:t>
            </a:r>
            <a:endParaRPr lang="en-US" altLang="zh-CN" sz="1500" b="1" dirty="0" smtClean="0">
              <a:solidFill>
                <a:schemeClr val="tx1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500" b="1" dirty="0">
                <a:solidFill>
                  <a:schemeClr val="tx1"/>
                </a:solidFill>
              </a:rPr>
              <a:t>太</a:t>
            </a:r>
            <a:r>
              <a:rPr lang="en-US" altLang="zh-CN" sz="1500" b="1" dirty="0">
                <a:solidFill>
                  <a:schemeClr val="tx1"/>
                </a:solidFill>
              </a:rPr>
              <a:t>6:19 </a:t>
            </a:r>
            <a:r>
              <a:rPr lang="zh-CN" altLang="en-US" sz="1500" b="1" dirty="0">
                <a:solidFill>
                  <a:schemeClr val="tx1"/>
                </a:solidFill>
              </a:rPr>
              <a:t>不要为自己积攒财宝在地上；地上有虫子咬，能锈坏，也有贼挖窟窿来偷。 </a:t>
            </a:r>
            <a:r>
              <a:rPr lang="en-US" altLang="zh-CN" sz="1500" b="1" dirty="0">
                <a:solidFill>
                  <a:schemeClr val="tx1"/>
                </a:solidFill>
              </a:rPr>
              <a:t>6:20 </a:t>
            </a:r>
            <a:r>
              <a:rPr lang="zh-CN" altLang="en-US" sz="1500" b="1" dirty="0">
                <a:solidFill>
                  <a:schemeClr val="tx1"/>
                </a:solidFill>
              </a:rPr>
              <a:t>只要积攒财宝在天上；天上没有虫子咬，不能锈坏，也没有贼挖窟窿来偷。 </a:t>
            </a:r>
            <a:r>
              <a:rPr lang="en-US" altLang="zh-CN" sz="1500" b="1" dirty="0">
                <a:solidFill>
                  <a:schemeClr val="tx1"/>
                </a:solidFill>
              </a:rPr>
              <a:t>6:21 </a:t>
            </a:r>
            <a:r>
              <a:rPr lang="zh-CN" altLang="en-US" sz="1500" b="1" dirty="0">
                <a:solidFill>
                  <a:schemeClr val="tx1"/>
                </a:solidFill>
              </a:rPr>
              <a:t>因为你的财宝在那里，你的心也在那里。 </a:t>
            </a:r>
            <a:r>
              <a:rPr lang="en-US" altLang="zh-CN" sz="1500" b="1" dirty="0">
                <a:solidFill>
                  <a:schemeClr val="tx1"/>
                </a:solidFill>
              </a:rPr>
              <a:t>6:22 </a:t>
            </a:r>
            <a:r>
              <a:rPr lang="zh-CN" altLang="en-US" sz="1500" b="1" dirty="0">
                <a:solidFill>
                  <a:schemeClr val="tx1"/>
                </a:solidFill>
              </a:rPr>
              <a:t>眼睛就是身上的灯。你的眼睛若瞭亮，全身就光明； </a:t>
            </a:r>
            <a:r>
              <a:rPr lang="en-US" altLang="zh-CN" sz="1500" b="1" dirty="0">
                <a:solidFill>
                  <a:schemeClr val="tx1"/>
                </a:solidFill>
              </a:rPr>
              <a:t>6:23 </a:t>
            </a:r>
            <a:r>
              <a:rPr lang="zh-CN" altLang="en-US" sz="1500" b="1" dirty="0">
                <a:solidFill>
                  <a:schemeClr val="tx1"/>
                </a:solidFill>
              </a:rPr>
              <a:t>你的眼睛若昏花，全身就黑暗。你里头的光若黑暗了，那黑暗是何等大呢！ </a:t>
            </a:r>
            <a:r>
              <a:rPr lang="en-US" altLang="zh-CN" sz="1500" b="1" dirty="0">
                <a:solidFill>
                  <a:schemeClr val="tx1"/>
                </a:solidFill>
              </a:rPr>
              <a:t>6:24 </a:t>
            </a:r>
            <a:r>
              <a:rPr lang="zh-CN" altLang="en-US" sz="1500" b="1" dirty="0">
                <a:solidFill>
                  <a:schemeClr val="tx1"/>
                </a:solidFill>
              </a:rPr>
              <a:t>一个人不能事奉两个主；不是恶这个，爱那个，就是重这个，轻那个。你们不能又事奉神，又事奉玛门（玛门：财利的意思）。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84185" y="647700"/>
            <a:ext cx="4107415" cy="52322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76200" prstMaterial="flat">
              <a:bevelT w="82550" h="38100" prst="coolSlant"/>
            </a:sp3d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属灵的</a:t>
            </a:r>
            <a:r>
              <a:rPr lang="zh-CN" altLang="en-US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祝福、杖、与基业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402" y="4305300"/>
            <a:ext cx="2861397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9592" y="1159271"/>
            <a:ext cx="32766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600" b="1" dirty="0">
                <a:solidFill>
                  <a:srgbClr val="7030A0"/>
                </a:solidFill>
              </a:rPr>
              <a:t>具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有永恒的价值</a:t>
            </a:r>
            <a:endParaRPr lang="zh-CN" altLang="en-US" sz="26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10" y="5193151"/>
            <a:ext cx="47523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B050"/>
                </a:solidFill>
              </a:rPr>
              <a:t>约16:14 </a:t>
            </a:r>
            <a:r>
              <a:rPr lang="en-US" sz="1500" b="1" dirty="0" err="1">
                <a:solidFill>
                  <a:srgbClr val="00B050"/>
                </a:solidFill>
              </a:rPr>
              <a:t>他要荣耀我，因为他要将受于我的告诉你们</a:t>
            </a:r>
            <a:r>
              <a:rPr lang="en-US" sz="1500" b="1" dirty="0">
                <a:solidFill>
                  <a:srgbClr val="00B050"/>
                </a:solidFill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12810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我们藉这爱子的血得蒙救赎，过犯得以赦免，乃是照他丰富的恩典。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这恩典是神用诸般智慧聪明，充充足足赏给我们的；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都是照他自己所预定的美意，叫我们知道他旨意的奥秘，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要照所安排的，在日期满足的时候，使天上、地上、一切所有的都在基督里面同归于一。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我们也在他里面得了基业；这原是那位随己意行、做万事的，照着他旨意所预定的，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叫他的荣耀从我们这首先在基督里有盼望的人可以得着称赞。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你们既听见真理的道，就是那叫你们得救的福音，也信了基督，既然信他，就受了所应许的圣灵为印记。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这圣灵是我们得基业的凭据（原文作：质），直等到神之民（原文作：产业）被赎，使他的荣耀得着称赞。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6800" y="2651385"/>
            <a:ext cx="4572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5924" y="1691938"/>
            <a:ext cx="4294149" cy="3616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 smtClean="0">
                <a:solidFill>
                  <a:schemeClr val="tx1"/>
                </a:solidFill>
              </a:rPr>
              <a:t>创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27:27 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他就上前与父亲亲嘴。他父亲一闻他衣服上的香气，就给他祝福，说：我儿的香气如同耶和华赐福之田地的香气一样。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27:28 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愿　神赐你天上的甘露，地上的肥土，并许多五榖新酒。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27:29 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愿多民事奉你，多国跪拜你。愿你作你弟兄的主；你母亲的儿子向你跪拜。凡咒诅你的，愿他受咒诅；为你祝福的，愿他蒙福。 </a:t>
            </a:r>
            <a:endParaRPr lang="en-US" altLang="zh-CN" sz="1600" b="1" dirty="0" smtClean="0">
              <a:solidFill>
                <a:schemeClr val="tx1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dirty="0" smtClean="0">
                <a:solidFill>
                  <a:schemeClr val="tx1"/>
                </a:solidFill>
              </a:rPr>
              <a:t>创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27:38 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以扫对他父亲说：父阿，你只有一样可祝的福么？我父阿，求你也为我祝福！以扫就放声而哭。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27:39 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他父亲以撒说：地上的肥土必为你所住；天上的甘露必为你所得。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27:40 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你必倚靠刀剑度日，又必事奉你的兄弟；到你强盛的时候，必从你颈项上挣开他的轭。 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4185" y="647700"/>
            <a:ext cx="4107415" cy="52322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76200" prstMaterial="flat">
              <a:bevelT w="82550" h="38100" prst="coolSlant"/>
            </a:sp3d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属灵的</a:t>
            </a:r>
            <a:r>
              <a:rPr lang="zh-CN" altLang="en-US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祝福、杖、与基业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402" y="4305300"/>
            <a:ext cx="2861397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9592" y="1159271"/>
            <a:ext cx="32766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600" b="1" dirty="0">
                <a:solidFill>
                  <a:srgbClr val="7030A0"/>
                </a:solidFill>
              </a:rPr>
              <a:t>具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有永恒的价值</a:t>
            </a:r>
            <a:endParaRPr lang="zh-CN" altLang="en-US" sz="2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我们藉这爱子的血得蒙救赎，过犯得以赦免，乃是照他丰富的恩典。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这恩典是神用诸般智慧聪明，充充足足赏给我们的；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都是照他自己所预定的美意，叫我们知道他旨意的奥秘，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要照所安排的，在日期满足的时候，使天上、地上、一切所有的都在基督里面同归于一。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我们也在他里面得了基业；这原是那位随己意行、做万事的，照着他旨意所预定的，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叫他的荣耀从我们这首先在基督里有盼望的人可以得着称赞。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你们既听见真理的道，就是那叫你们得救的福音，也信了基督，既然信他，就受了所应许的圣灵为印记。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这圣灵是我们得基业的凭据（原文作：质），直等到神之民（原文作：产业）被赎，使他的荣耀得着称赞。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6800" y="2651385"/>
            <a:ext cx="4572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4185" y="647700"/>
            <a:ext cx="4107415" cy="52322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76200" prstMaterial="flat">
              <a:bevelT w="82550" h="38100" prst="coolSlant"/>
            </a:sp3d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属灵的</a:t>
            </a:r>
            <a:r>
              <a:rPr lang="zh-CN" altLang="en-US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祝福、杖、与基业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402" y="4305300"/>
            <a:ext cx="2861397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9592" y="1159271"/>
            <a:ext cx="32766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600" b="1" dirty="0">
                <a:solidFill>
                  <a:srgbClr val="7030A0"/>
                </a:solidFill>
              </a:rPr>
              <a:t>超越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时空的限制</a:t>
            </a:r>
            <a:endParaRPr lang="zh-CN" altLang="en-US" sz="26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5924" y="1714500"/>
            <a:ext cx="4294149" cy="37548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</a:rPr>
              <a:t>创</a:t>
            </a:r>
            <a:r>
              <a:rPr lang="en-US" altLang="zh-CN" sz="1700" b="1" dirty="0">
                <a:solidFill>
                  <a:prstClr val="black"/>
                </a:solidFill>
              </a:rPr>
              <a:t>17:1 </a:t>
            </a:r>
            <a:r>
              <a:rPr lang="zh-CN" altLang="en-US" sz="1700" b="1" dirty="0">
                <a:solidFill>
                  <a:prstClr val="black"/>
                </a:solidFill>
              </a:rPr>
              <a:t>亚伯兰年九十九岁的时候，耶和华向他显现，对他说：我是全能的神。你当在我面前作完全人， </a:t>
            </a:r>
            <a:r>
              <a:rPr lang="en-US" altLang="zh-CN" sz="1700" b="1" dirty="0">
                <a:solidFill>
                  <a:prstClr val="black"/>
                </a:solidFill>
              </a:rPr>
              <a:t>17:2 </a:t>
            </a:r>
            <a:r>
              <a:rPr lang="zh-CN" altLang="en-US" sz="1700" b="1" dirty="0">
                <a:solidFill>
                  <a:prstClr val="black"/>
                </a:solidFill>
              </a:rPr>
              <a:t>我就与你立约，使你的后裔极其繁多。 </a:t>
            </a:r>
            <a:r>
              <a:rPr lang="en-US" altLang="zh-CN" sz="1700" b="1" dirty="0">
                <a:solidFill>
                  <a:prstClr val="black"/>
                </a:solidFill>
              </a:rPr>
              <a:t>17:3 </a:t>
            </a:r>
            <a:r>
              <a:rPr lang="zh-CN" altLang="en-US" sz="1700" b="1" dirty="0">
                <a:solidFill>
                  <a:prstClr val="black"/>
                </a:solidFill>
              </a:rPr>
              <a:t>亚伯兰俯伏在地；　神又对他说： </a:t>
            </a:r>
            <a:r>
              <a:rPr lang="en-US" altLang="zh-CN" sz="1700" b="1" dirty="0">
                <a:solidFill>
                  <a:prstClr val="black"/>
                </a:solidFill>
              </a:rPr>
              <a:t>17:4 </a:t>
            </a:r>
            <a:r>
              <a:rPr lang="zh-CN" altLang="en-US" sz="1700" b="1" dirty="0">
                <a:solidFill>
                  <a:prstClr val="black"/>
                </a:solidFill>
              </a:rPr>
              <a:t>我与你立约：你要作多国的父。 </a:t>
            </a:r>
            <a:r>
              <a:rPr lang="en-US" altLang="zh-CN" sz="1700" b="1" dirty="0">
                <a:solidFill>
                  <a:prstClr val="black"/>
                </a:solidFill>
              </a:rPr>
              <a:t>17:5 </a:t>
            </a:r>
            <a:r>
              <a:rPr lang="zh-CN" altLang="en-US" sz="1700" b="1" dirty="0">
                <a:solidFill>
                  <a:prstClr val="black"/>
                </a:solidFill>
              </a:rPr>
              <a:t>从此以后，你的名不再叫亚伯兰，要叫亚伯拉罕，因为我已立你作多国的父。 </a:t>
            </a:r>
            <a:r>
              <a:rPr lang="en-US" altLang="zh-CN" sz="1700" b="1" dirty="0">
                <a:solidFill>
                  <a:prstClr val="black"/>
                </a:solidFill>
              </a:rPr>
              <a:t>17:6 </a:t>
            </a:r>
            <a:r>
              <a:rPr lang="zh-CN" altLang="en-US" sz="1700" b="1" dirty="0">
                <a:solidFill>
                  <a:prstClr val="black"/>
                </a:solidFill>
              </a:rPr>
              <a:t>我必使你的后裔极其繁多；国度从你而立，君王从你而出。 </a:t>
            </a:r>
            <a:r>
              <a:rPr lang="en-US" altLang="zh-CN" sz="1700" b="1" dirty="0">
                <a:solidFill>
                  <a:prstClr val="black"/>
                </a:solidFill>
              </a:rPr>
              <a:t>17:7 </a:t>
            </a:r>
            <a:r>
              <a:rPr lang="zh-CN" altLang="en-US" sz="1700" b="1" dirty="0">
                <a:solidFill>
                  <a:prstClr val="black"/>
                </a:solidFill>
              </a:rPr>
              <a:t>我要与你并你世世代代的后裔坚立我的约，作永远的约，是要作你和你后裔的　神。 </a:t>
            </a:r>
            <a:r>
              <a:rPr lang="en-US" altLang="zh-CN" sz="1700" b="1" dirty="0">
                <a:solidFill>
                  <a:prstClr val="black"/>
                </a:solidFill>
              </a:rPr>
              <a:t>17:8 </a:t>
            </a:r>
            <a:r>
              <a:rPr lang="zh-CN" altLang="en-US" sz="1700" b="1" dirty="0">
                <a:solidFill>
                  <a:prstClr val="black"/>
                </a:solidFill>
              </a:rPr>
              <a:t>我要将你现在寄居的地，就是迦南全地，赐给你和你的后裔永远为业，我也必作他们的　神。 </a:t>
            </a:r>
            <a:endParaRPr lang="zh-CN" altLang="en-US" sz="17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我们藉这爱子的血得蒙救赎，过犯得以赦免，乃是照他丰富的恩典。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这恩典是神用诸般智慧聪明，充充足足赏给我们的；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都是照他自己所预定的美意，叫我们知道他旨意的奥秘，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要照所安排的，在日期满足的时候，使天上、地上、一切所有的都在基督里面同归于一。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我们也在他里面得了基业；这原是那位随己意行、做万事的，照着他旨意所预定的，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叫他的荣耀从我们这首先在基督里有盼望的人可以得着称赞。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你们既听见真理的道，就是那叫你们得救的福音，也信了基督，既然信他，就受了所应许的圣灵为印记。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这圣灵是我们得基业的凭据（原文作：质），直等到神之民（原文作：产业）被赎，使他的荣耀得着称赞。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6800" y="2651385"/>
            <a:ext cx="4572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4185" y="647700"/>
            <a:ext cx="4107415" cy="52322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76200" prstMaterial="flat">
              <a:bevelT w="82550" h="38100" prst="coolSlant"/>
            </a:sp3d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属灵的</a:t>
            </a:r>
            <a:r>
              <a:rPr lang="zh-CN" altLang="en-US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祝福、杖、与基业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402" y="4305300"/>
            <a:ext cx="2861397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9592" y="1159271"/>
            <a:ext cx="32766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7030A0"/>
                </a:solidFill>
              </a:rPr>
              <a:t> 超越时空的限制</a:t>
            </a:r>
            <a:endParaRPr lang="zh-CN" altLang="en-US" sz="26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5924" y="1714500"/>
            <a:ext cx="4294149" cy="39087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chemeClr val="tx1"/>
                </a:solidFill>
              </a:rPr>
              <a:t>约</a:t>
            </a:r>
            <a:r>
              <a:rPr lang="en-US" altLang="zh-CN" sz="1700" b="1" dirty="0">
                <a:solidFill>
                  <a:schemeClr val="tx1"/>
                </a:solidFill>
              </a:rPr>
              <a:t>3:13 </a:t>
            </a:r>
            <a:r>
              <a:rPr lang="zh-CN" altLang="en-US" sz="1700" b="1" dirty="0">
                <a:solidFill>
                  <a:schemeClr val="tx1"/>
                </a:solidFill>
              </a:rPr>
              <a:t>除了从天降下、仍旧在天的人子，没有人升过天。 </a:t>
            </a:r>
            <a:endParaRPr lang="en-US" altLang="zh-CN" sz="170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chemeClr val="tx1"/>
                </a:solidFill>
              </a:rPr>
              <a:t>林后</a:t>
            </a:r>
            <a:r>
              <a:rPr lang="en-US" altLang="zh-CN" sz="1700" b="1" dirty="0">
                <a:solidFill>
                  <a:schemeClr val="tx1"/>
                </a:solidFill>
              </a:rPr>
              <a:t>12:2 </a:t>
            </a:r>
            <a:r>
              <a:rPr lang="zh-CN" altLang="en-US" sz="1700" b="1" dirty="0">
                <a:solidFill>
                  <a:schemeClr val="tx1"/>
                </a:solidFill>
              </a:rPr>
              <a:t>我认得一个在基督里的人，他前十四年被提到第叁层天上去；或在身内，我不知道；或在身外，我也不知道；只有神知道。 </a:t>
            </a:r>
            <a:endParaRPr lang="en-US" altLang="zh-CN" sz="1700" b="1" dirty="0">
              <a:solidFill>
                <a:schemeClr val="tx1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00" b="1" dirty="0" smtClean="0">
                <a:solidFill>
                  <a:schemeClr val="tx1"/>
                </a:solidFill>
              </a:rPr>
              <a:t>西</a:t>
            </a:r>
            <a:r>
              <a:rPr lang="en-US" altLang="zh-CN" sz="1700" b="1" dirty="0">
                <a:solidFill>
                  <a:schemeClr val="tx1"/>
                </a:solidFill>
              </a:rPr>
              <a:t>3:1 </a:t>
            </a:r>
            <a:r>
              <a:rPr lang="zh-CN" altLang="en-US" sz="1700" b="1" dirty="0">
                <a:solidFill>
                  <a:schemeClr val="tx1"/>
                </a:solidFill>
              </a:rPr>
              <a:t>所以，你们若真与基督一同复活，就当求在上面的事；那里有基督坐在神的右</a:t>
            </a:r>
            <a:r>
              <a:rPr lang="zh-CN" altLang="en-US" sz="1700" b="1" dirty="0" smtClean="0">
                <a:solidFill>
                  <a:schemeClr val="tx1"/>
                </a:solidFill>
              </a:rPr>
              <a:t>边</a:t>
            </a:r>
            <a:r>
              <a:rPr lang="en-US" altLang="zh-CN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(If then you were raised with Christ, seek those things which are above, where Christ is, sitting at the right hand of God)</a:t>
            </a:r>
            <a:r>
              <a:rPr lang="zh-CN" altLang="en-US" sz="1700" b="1" dirty="0" smtClean="0">
                <a:solidFill>
                  <a:schemeClr val="tx1"/>
                </a:solidFill>
              </a:rPr>
              <a:t>。 </a:t>
            </a:r>
            <a:r>
              <a:rPr lang="en-US" altLang="zh-CN" sz="1700" b="1" dirty="0">
                <a:solidFill>
                  <a:schemeClr val="tx1"/>
                </a:solidFill>
              </a:rPr>
              <a:t>3:2 </a:t>
            </a:r>
            <a:r>
              <a:rPr lang="zh-CN" altLang="en-US" sz="1700" b="1" dirty="0">
                <a:solidFill>
                  <a:schemeClr val="tx1"/>
                </a:solidFill>
              </a:rPr>
              <a:t>你们要思念上面的事，不要思念地上的事。 </a:t>
            </a:r>
            <a:r>
              <a:rPr lang="en-US" altLang="zh-CN" sz="1700" b="1" dirty="0">
                <a:solidFill>
                  <a:schemeClr val="tx1"/>
                </a:solidFill>
              </a:rPr>
              <a:t>3:3 </a:t>
            </a:r>
            <a:r>
              <a:rPr lang="zh-CN" altLang="en-US" sz="1700" b="1" dirty="0">
                <a:solidFill>
                  <a:schemeClr val="tx1"/>
                </a:solidFill>
              </a:rPr>
              <a:t>因为你们已经死了，你们的生命与基督一同藏在神里面。 </a:t>
            </a:r>
            <a:endParaRPr lang="en-US" altLang="zh-CN" sz="17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我们藉这爱子的血得蒙救赎，过犯得以赦免，乃是照他丰富的恩典。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这恩典是神用诸般智慧聪明，充充足足赏给我们的；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都是照他自己所预定的美意，叫我们知道他旨意的奥秘，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要照所安排的，在日期满足的时候，使天上、地上、一切所有的都在基督里面同归于一。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我们也在他里面得了基业；这原是那位随己意行、做万事的，照着他旨意所预定的，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叫他的荣耀从我们这首先在基督里有盼望的人可以得着称赞。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你们既听见真理的道，就是那叫你们得救的福音，也信了基督，既然信他，就受了所应许的圣灵为印记。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这圣灵是我们得基业的凭据（原文作：质），直等到神之民（原文作：产业）被赎，使他的荣耀得着称赞。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6800" y="2651385"/>
            <a:ext cx="457200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402" y="4305300"/>
            <a:ext cx="2861397" cy="314781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4185" y="647700"/>
            <a:ext cx="4107415" cy="52322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76200" prstMaterial="flat">
              <a:bevelT w="82550" h="38100" prst="coolSlant"/>
            </a:sp3d>
          </a:bodyPr>
          <a:lstStyle/>
          <a:p>
            <a:pPr lvl="0">
              <a:defRPr/>
            </a:pPr>
            <a:r>
              <a:rPr lang="zh-CN" altLang="en-US" sz="2800" b="1" dirty="0" smtClean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属灵</a:t>
            </a:r>
            <a:r>
              <a:rPr lang="zh-CN" altLang="en-US" sz="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祝</a:t>
            </a:r>
            <a:r>
              <a:rPr lang="zh-CN" altLang="en-US" sz="28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福、杖、与基业</a:t>
            </a:r>
            <a:endParaRPr lang="zh-CN" altLang="en-US" sz="28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9592" y="1159271"/>
            <a:ext cx="32766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600" b="1" dirty="0">
                <a:solidFill>
                  <a:srgbClr val="7030A0"/>
                </a:solidFill>
              </a:rPr>
              <a:t>母</a:t>
            </a:r>
            <a:r>
              <a:rPr lang="zh-CN" altLang="en-US" sz="2600" b="1" dirty="0" smtClean="0">
                <a:solidFill>
                  <a:srgbClr val="7030A0"/>
                </a:solidFill>
              </a:rPr>
              <a:t>体可以代替子体</a:t>
            </a:r>
            <a:endParaRPr lang="zh-CN" altLang="en-US" sz="26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55127" y="1638300"/>
            <a:ext cx="4412673" cy="40164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500" b="1" dirty="0">
                <a:solidFill>
                  <a:prstClr val="black"/>
                </a:solidFill>
              </a:rPr>
              <a:t>来</a:t>
            </a:r>
            <a:r>
              <a:rPr lang="en-US" altLang="zh-CN" sz="1500" b="1" dirty="0">
                <a:solidFill>
                  <a:prstClr val="black"/>
                </a:solidFill>
              </a:rPr>
              <a:t>7:1 </a:t>
            </a:r>
            <a:r>
              <a:rPr lang="zh-CN" altLang="en-US" sz="1500" b="1" dirty="0">
                <a:solidFill>
                  <a:prstClr val="black"/>
                </a:solidFill>
              </a:rPr>
              <a:t>这麦基洗德就是撒冷王，又是至高神的祭司，本是长远为祭司的。他当亚伯拉罕杀败诸王回来的时候，就迎接他，给他祝福。 </a:t>
            </a:r>
            <a:r>
              <a:rPr lang="en-US" altLang="zh-CN" sz="1500" b="1" dirty="0">
                <a:solidFill>
                  <a:prstClr val="black"/>
                </a:solidFill>
              </a:rPr>
              <a:t>7:2 </a:t>
            </a:r>
            <a:r>
              <a:rPr lang="zh-CN" altLang="en-US" sz="1500" b="1" dirty="0">
                <a:solidFill>
                  <a:prstClr val="black"/>
                </a:solidFill>
              </a:rPr>
              <a:t>亚伯拉罕也将自己所得来的，取十分之一给他。他头一个名繙出来就是仁义王，他又名撒冷王，就是平安王的意思。 </a:t>
            </a:r>
            <a:r>
              <a:rPr lang="en-US" altLang="zh-CN" sz="1500" b="1" dirty="0">
                <a:solidFill>
                  <a:prstClr val="black"/>
                </a:solidFill>
              </a:rPr>
              <a:t>7:3 </a:t>
            </a:r>
            <a:r>
              <a:rPr lang="zh-CN" altLang="en-US" sz="1500" b="1" dirty="0">
                <a:solidFill>
                  <a:prstClr val="black"/>
                </a:solidFill>
              </a:rPr>
              <a:t>他无父，无母，无族谱，无生之始，无命之终，乃是与神的儿子相似。 </a:t>
            </a:r>
            <a:r>
              <a:rPr lang="en-US" altLang="zh-CN" sz="1500" b="1" dirty="0">
                <a:solidFill>
                  <a:prstClr val="black"/>
                </a:solidFill>
              </a:rPr>
              <a:t>7:4 </a:t>
            </a:r>
            <a:r>
              <a:rPr lang="zh-CN" altLang="en-US" sz="1500" b="1" dirty="0">
                <a:solidFill>
                  <a:prstClr val="black"/>
                </a:solidFill>
              </a:rPr>
              <a:t>你们想一想，先祖亚伯拉罕将自己所掳来上等之物取十分之一给他，这人是何等尊贵呢！ </a:t>
            </a:r>
            <a:r>
              <a:rPr lang="en-US" altLang="zh-CN" sz="1500" b="1" dirty="0">
                <a:solidFill>
                  <a:prstClr val="black"/>
                </a:solidFill>
              </a:rPr>
              <a:t>7:5 </a:t>
            </a:r>
            <a:r>
              <a:rPr lang="zh-CN" altLang="en-US" sz="1500" b="1" dirty="0">
                <a:solidFill>
                  <a:prstClr val="black"/>
                </a:solidFill>
              </a:rPr>
              <a:t>那得祭司职任的利未子孙，领命照例向百姓取十分之一，这百姓是自己的弟兄，虽是从亚伯拉罕身（原文是腰）中生的，还是照例取十分之一； </a:t>
            </a:r>
            <a:r>
              <a:rPr lang="en-US" altLang="zh-CN" sz="1500" b="1" dirty="0">
                <a:solidFill>
                  <a:prstClr val="black"/>
                </a:solidFill>
              </a:rPr>
              <a:t>7:6 </a:t>
            </a:r>
            <a:r>
              <a:rPr lang="zh-CN" altLang="en-US" sz="1500" b="1" dirty="0">
                <a:solidFill>
                  <a:prstClr val="black"/>
                </a:solidFill>
              </a:rPr>
              <a:t>独有麦基洗德，不与他们同谱，倒收纳亚伯拉罕的十分之一，为那蒙应许的亚伯拉罕祝</a:t>
            </a:r>
            <a:r>
              <a:rPr lang="zh-CN" altLang="en-US" sz="1500" b="1" dirty="0" smtClean="0">
                <a:solidFill>
                  <a:prstClr val="black"/>
                </a:solidFill>
              </a:rPr>
              <a:t>福。。。</a:t>
            </a:r>
            <a:r>
              <a:rPr lang="en-US" altLang="zh-CN" sz="1500" b="1" dirty="0" smtClean="0">
                <a:solidFill>
                  <a:prstClr val="black"/>
                </a:solidFill>
              </a:rPr>
              <a:t>7:9 </a:t>
            </a:r>
            <a:r>
              <a:rPr lang="zh-CN" altLang="en-US" sz="1500" b="1" dirty="0">
                <a:solidFill>
                  <a:prstClr val="black"/>
                </a:solidFill>
              </a:rPr>
              <a:t>并且可说那受十分之一的利未，也是藉着亚伯拉罕纳了十分之一。 </a:t>
            </a:r>
            <a:r>
              <a:rPr lang="en-US" altLang="zh-CN" sz="1500" b="1" dirty="0">
                <a:solidFill>
                  <a:prstClr val="black"/>
                </a:solidFill>
              </a:rPr>
              <a:t>7:10 </a:t>
            </a:r>
            <a:r>
              <a:rPr lang="zh-CN" altLang="en-US" sz="1500" b="1" dirty="0">
                <a:solidFill>
                  <a:prstClr val="black"/>
                </a:solidFill>
              </a:rPr>
              <a:t>因为麦基洗德迎接亚伯拉罕的时候，利未已经在他先祖的身（原文是腰）中。 </a:t>
            </a:r>
            <a:endParaRPr lang="zh-CN" altLang="en-US" sz="15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3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26767</TotalTime>
  <Words>7356</Words>
  <Application>Microsoft Office PowerPoint</Application>
  <PresentationFormat>On-screen Show (16:10)</PresentationFormat>
  <Paragraphs>98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Lao UI</vt:lpstr>
      <vt:lpstr>微软雅黑</vt:lpstr>
      <vt:lpstr>微软雅黑</vt:lpstr>
      <vt:lpstr>幼圆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1421</cp:revision>
  <dcterms:created xsi:type="dcterms:W3CDTF">2011-09-04T18:01:24Z</dcterms:created>
  <dcterms:modified xsi:type="dcterms:W3CDTF">2020-05-10T12:54:42Z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