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3"/>
  </p:notesMasterIdLst>
  <p:sldIdLst>
    <p:sldId id="256" r:id="rId5"/>
    <p:sldId id="422" r:id="rId6"/>
    <p:sldId id="442" r:id="rId7"/>
    <p:sldId id="401" r:id="rId8"/>
    <p:sldId id="414" r:id="rId9"/>
    <p:sldId id="417" r:id="rId10"/>
    <p:sldId id="420" r:id="rId11"/>
    <p:sldId id="431" r:id="rId12"/>
    <p:sldId id="432" r:id="rId13"/>
    <p:sldId id="434" r:id="rId14"/>
    <p:sldId id="430" r:id="rId15"/>
    <p:sldId id="443" r:id="rId16"/>
    <p:sldId id="411" r:id="rId17"/>
    <p:sldId id="436" r:id="rId18"/>
    <p:sldId id="438" r:id="rId19"/>
    <p:sldId id="440" r:id="rId20"/>
    <p:sldId id="439" r:id="rId21"/>
    <p:sldId id="437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09"/>
    <a:srgbClr val="010101"/>
    <a:srgbClr val="FF9966"/>
    <a:srgbClr val="66FF99"/>
    <a:srgbClr val="0000FF"/>
    <a:srgbClr val="00FFFF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0" autoAdjust="0"/>
    <p:restoredTop sz="90574" autoAdjust="0"/>
  </p:normalViewPr>
  <p:slideViewPr>
    <p:cSldViewPr>
      <p:cViewPr varScale="1">
        <p:scale>
          <a:sx n="102" d="100"/>
          <a:sy n="102" d="100"/>
        </p:scale>
        <p:origin x="758" y="101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5/10/2020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29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386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580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1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41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306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31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0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57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8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6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6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294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507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810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621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04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11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199" y="713422"/>
            <a:ext cx="45328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代下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哥辖族和可拉族的利未人都起来，用极大的声音赞美耶和华以色列的　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次日清早，众人起来往提哥亚的旷野去。出去的时候，约沙法站着说：犹大人和耶路撒冷的居民哪，要听我说：信耶和华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你们的　神就必立稳；信他的先知就必亨通。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约沙法既与民商议了，就设立歌唱的人，颂赞耶和华，使他们穿上圣洁的礼服，走在军前赞美耶和华说：当称谢耶和华，因他的慈爱永远长存！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众人方唱歌赞美的时候，耶和华就派伏兵击杀那来攻击犹大人的亚扪人、摩押人，和西珥山人，他们就被打败了。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因为亚扪人和摩押人起来，击杀住西珥山的人，将他们灭尽；灭尽住西珥山的人之后，他们又彼此自相击杀。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20:24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犹大人来到旷野的望楼，向那大军观看，见尸横遍地，没有一个逃脱的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神是好神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37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41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11:9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我又告诉你们，你们祈求，就给你们；寻找，就寻见；叩门，就给你们开门。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11:10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因为，凡祈求的，就得着；寻找的，就寻见；叩门的，就给他开门。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11:11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你们中间作父亲的，谁有儿子求饼，反给他石头呢？求鱼，反拿蛇当鱼给他呢？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11:12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求鸡蛋，反给他蝎子呢？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11:13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你们虽然不好，尚且知道拿好东西给儿女；何况天父，岂不更将圣灵给求他的人么？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神是好神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6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3766857"/>
            <a:ext cx="2861193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领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受神给你的应许</a:t>
            </a:r>
            <a:r>
              <a:rPr lang="en-US" altLang="zh-CN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异象</a:t>
            </a:r>
            <a:r>
              <a:rPr lang="en-US" altLang="zh-CN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启示</a:t>
            </a:r>
            <a:endParaRPr lang="en-US" altLang="zh-CN" sz="1900" b="1" dirty="0" smtClean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神是好神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因信称义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6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18512" y="2537210"/>
            <a:ext cx="444928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 smtClean="0">
                <a:solidFill>
                  <a:prstClr val="black"/>
                </a:solidFill>
              </a:rPr>
              <a:t>加</a:t>
            </a:r>
            <a:r>
              <a:rPr lang="en-US" altLang="zh-CN" sz="1600" b="1" dirty="0">
                <a:solidFill>
                  <a:prstClr val="black"/>
                </a:solidFill>
              </a:rPr>
              <a:t>4:19 </a:t>
            </a:r>
            <a:r>
              <a:rPr lang="zh-CN" altLang="en-US" sz="1600" b="1" dirty="0">
                <a:solidFill>
                  <a:prstClr val="black"/>
                </a:solidFill>
              </a:rPr>
              <a:t>我小子阿，我为你们再受生产之苦，</a:t>
            </a:r>
            <a:r>
              <a:rPr lang="zh-CN" altLang="en-US" sz="1600" b="1" dirty="0">
                <a:solidFill>
                  <a:srgbClr val="7030A0"/>
                </a:solidFill>
              </a:rPr>
              <a:t>直等到基督成形在你们心里。 </a:t>
            </a:r>
            <a:r>
              <a:rPr lang="en-US" altLang="zh-CN" sz="1600" b="1" dirty="0">
                <a:solidFill>
                  <a:prstClr val="black"/>
                </a:solidFill>
              </a:rPr>
              <a:t>4:20 </a:t>
            </a:r>
            <a:r>
              <a:rPr lang="zh-CN" altLang="en-US" sz="1600" b="1" dirty="0">
                <a:solidFill>
                  <a:prstClr val="black"/>
                </a:solidFill>
              </a:rPr>
              <a:t>我巴不得现今在你们那里，改换口气，因我为你们心里作难。 </a:t>
            </a:r>
            <a:endParaRPr lang="en-US" altLang="zh-CN" sz="1600" b="1" dirty="0" smtClean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3579" y="3433243"/>
            <a:ext cx="399179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zh-CN" altLang="en-US" sz="14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神祝福</a:t>
            </a:r>
            <a:r>
              <a:rPr lang="en-US" altLang="zh-CN" sz="14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更新人的方式是改变我们内心所信的</a:t>
            </a:r>
            <a:endParaRPr lang="en-US" altLang="zh-CN" sz="1400" b="1" dirty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zh-CN" altLang="en-US" sz="14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认识肉体（天然生命）是与神敌对的</a:t>
            </a:r>
            <a:endParaRPr lang="en-US" altLang="zh-CN" sz="1400" b="1" dirty="0" smtClean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zh-CN" altLang="en-US" sz="14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因信称义：基督恩典的入门</a:t>
            </a:r>
            <a:endParaRPr lang="en-US" altLang="zh-CN" sz="1400" b="1" dirty="0" smtClean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zh-CN" altLang="en-US" sz="1400" b="1" dirty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灵魂</a:t>
            </a:r>
            <a:r>
              <a:rPr lang="zh-CN" altLang="en-US" sz="14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体：理性可以“理解”的信心原则</a:t>
            </a:r>
            <a:endParaRPr lang="en-US" altLang="zh-CN" sz="1400" b="1" dirty="0" smtClean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zh-CN" altLang="en-US" sz="1400" b="1" dirty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新人：属灵生</a:t>
            </a:r>
            <a:r>
              <a:rPr lang="zh-CN" altLang="en-US" sz="14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活的约</a:t>
            </a:r>
            <a:r>
              <a:rPr lang="zh-CN" altLang="en-US" sz="1400" b="1" dirty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旦</a:t>
            </a:r>
            <a:r>
              <a:rPr lang="zh-CN" altLang="en-US" sz="14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河，真正的舍己</a:t>
            </a:r>
            <a:endParaRPr lang="en-US" altLang="zh-CN" sz="1400" b="1" dirty="0" smtClean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zh-CN" altLang="en-US" sz="1400" b="1" dirty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</a:t>
            </a:r>
            <a:r>
              <a:rPr lang="zh-CN" altLang="en-US" sz="14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典信心的生活</a:t>
            </a:r>
            <a:endParaRPr lang="en-US" altLang="zh-CN" sz="1400" b="1" dirty="0" smtClean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zh-CN" altLang="en-US" sz="1400" b="1" dirty="0" smtClean="0">
                <a:solidFill>
                  <a:srgbClr val="00B050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与基督同工</a:t>
            </a:r>
            <a:endParaRPr lang="en-US" altLang="zh-CN" sz="1400" dirty="0">
              <a:solidFill>
                <a:srgbClr val="00B05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pic>
        <p:nvPicPr>
          <p:cNvPr id="2050" name="Picture 2" descr="Bible Ten Commandments Film Go Down Moses Staff Of Moses,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488" r="100000">
                        <a14:backgroundMark x1="83537" y1="25800" x2="83537" y2="25800"/>
                        <a14:backgroundMark x1="64878" y1="5700" x2="62683" y2="7100"/>
                        <a14:backgroundMark x1="24268" y1="11400" x2="24268" y2="11400"/>
                        <a14:backgroundMark x1="7805" y1="17600" x2="7805" y2="17600"/>
                        <a14:backgroundMark x1="49634" y1="97400" x2="53171" y2="96900"/>
                        <a14:backgroundMark x1="81341" y1="89400" x2="81341" y2="89400"/>
                        <a14:backgroundMark x1="12561" y1="72700" x2="12561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65" y="4015061"/>
            <a:ext cx="1330710" cy="162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14" name="Picture 2" descr="Bible Ten Commandments Film Go Down Moses Staff Of Moses,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488" r="100000">
                        <a14:backgroundMark x1="83537" y1="25800" x2="83537" y2="25800"/>
                        <a14:backgroundMark x1="64878" y1="5700" x2="62683" y2="7100"/>
                        <a14:backgroundMark x1="24268" y1="11400" x2="24268" y2="11400"/>
                        <a14:backgroundMark x1="7805" y1="17600" x2="7805" y2="17600"/>
                        <a14:backgroundMark x1="49634" y1="97400" x2="53171" y2="96900"/>
                        <a14:backgroundMark x1="81341" y1="89400" x2="81341" y2="89400"/>
                        <a14:backgroundMark x1="12561" y1="72700" x2="12561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65" y="4015061"/>
            <a:ext cx="1330710" cy="162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508988" y="4473788"/>
            <a:ext cx="278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靠神给你的杖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话语（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rhema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）而生</a:t>
            </a:r>
            <a:r>
              <a:rPr lang="zh-CN" altLang="en-US" b="1" dirty="0" smtClean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活</a:t>
            </a:r>
            <a:endParaRPr lang="en-US" altLang="zh-CN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7800" y="3766857"/>
            <a:ext cx="2861193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领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受神给你的应许</a:t>
            </a:r>
            <a:r>
              <a:rPr lang="en-US" altLang="zh-CN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异象</a:t>
            </a:r>
            <a:r>
              <a:rPr lang="en-US" altLang="zh-CN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启示</a:t>
            </a:r>
            <a:endParaRPr lang="en-US" altLang="zh-CN" sz="1900" b="1" dirty="0" smtClean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神是好神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628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因信称义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2112625"/>
            <a:ext cx="21336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8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2112625"/>
            <a:ext cx="21336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Heart 16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1" name="Picture 2" descr="Bible Ten Commandments Film Go Down Moses Staff Of Moses,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488" r="100000">
                        <a14:backgroundMark x1="83537" y1="25800" x2="83537" y2="25800"/>
                        <a14:backgroundMark x1="64878" y1="5700" x2="62683" y2="7100"/>
                        <a14:backgroundMark x1="24268" y1="11400" x2="24268" y2="11400"/>
                        <a14:backgroundMark x1="7805" y1="17600" x2="7805" y2="17600"/>
                        <a14:backgroundMark x1="49634" y1="97400" x2="53171" y2="96900"/>
                        <a14:backgroundMark x1="81341" y1="89400" x2="81341" y2="89400"/>
                        <a14:backgroundMark x1="12561" y1="72700" x2="12561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65" y="4015061"/>
            <a:ext cx="1330710" cy="162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508988" y="4473788"/>
            <a:ext cx="278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靠神给你的杖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话语（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rhema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）而生</a:t>
            </a:r>
            <a:r>
              <a:rPr lang="zh-CN" altLang="en-US" b="1" dirty="0" smtClean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活</a:t>
            </a:r>
            <a:endParaRPr lang="en-US" altLang="zh-CN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3766857"/>
            <a:ext cx="2861193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领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受神给你的应许</a:t>
            </a:r>
            <a:r>
              <a:rPr lang="en-US" altLang="zh-CN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异象</a:t>
            </a:r>
            <a:r>
              <a:rPr lang="en-US" altLang="zh-CN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启示</a:t>
            </a:r>
            <a:endParaRPr lang="en-US" altLang="zh-CN" sz="1900" b="1" dirty="0" smtClean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55119" y="713214"/>
            <a:ext cx="440003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b="1" dirty="0" smtClean="0">
                <a:solidFill>
                  <a:prstClr val="black"/>
                </a:solidFill>
              </a:rPr>
              <a:t>罗</a:t>
            </a:r>
            <a:r>
              <a:rPr lang="en-US" altLang="zh-CN" b="1" dirty="0" smtClean="0">
                <a:solidFill>
                  <a:prstClr val="black"/>
                </a:solidFill>
              </a:rPr>
              <a:t>8:31 </a:t>
            </a:r>
            <a:r>
              <a:rPr lang="zh-CN" altLang="en-US" b="1" dirty="0">
                <a:solidFill>
                  <a:prstClr val="black"/>
                </a:solidFill>
              </a:rPr>
              <a:t>既是这样，还有甚么说的呢？神若帮助我们，谁能敌挡我们呢？ </a:t>
            </a:r>
            <a:r>
              <a:rPr lang="en-US" altLang="zh-CN" b="1" dirty="0">
                <a:solidFill>
                  <a:prstClr val="black"/>
                </a:solidFill>
              </a:rPr>
              <a:t>8:32 </a:t>
            </a:r>
            <a:r>
              <a:rPr lang="zh-CN" altLang="en-US" b="1" dirty="0">
                <a:solidFill>
                  <a:prstClr val="black"/>
                </a:solidFill>
              </a:rPr>
              <a:t>神既不爱惜自己的儿子，为我们众人捨了，岂不也把万物和他一同白白的赐给我们么？ 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神是好神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28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因信称义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5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2112625"/>
            <a:ext cx="21336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Heart 16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1" name="Picture 2" descr="Bible Ten Commandments Film Go Down Moses Staff Of Moses,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488" r="100000">
                        <a14:backgroundMark x1="83537" y1="25800" x2="83537" y2="25800"/>
                        <a14:backgroundMark x1="64878" y1="5700" x2="62683" y2="7100"/>
                        <a14:backgroundMark x1="24268" y1="11400" x2="24268" y2="11400"/>
                        <a14:backgroundMark x1="7805" y1="17600" x2="7805" y2="17600"/>
                        <a14:backgroundMark x1="49634" y1="97400" x2="53171" y2="96900"/>
                        <a14:backgroundMark x1="81341" y1="89400" x2="81341" y2="89400"/>
                        <a14:backgroundMark x1="12561" y1="72700" x2="12561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65" y="4015061"/>
            <a:ext cx="1330710" cy="162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508988" y="4473788"/>
            <a:ext cx="278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靠神给你的杖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话语（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rhema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）而生</a:t>
            </a:r>
            <a:r>
              <a:rPr lang="zh-CN" altLang="en-US" b="1" dirty="0" smtClean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活</a:t>
            </a:r>
            <a:endParaRPr lang="en-US" altLang="zh-CN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3766857"/>
            <a:ext cx="2861193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领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受神给你的应许</a:t>
            </a:r>
            <a:r>
              <a:rPr lang="en-US" altLang="zh-CN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异象</a:t>
            </a:r>
            <a:r>
              <a:rPr lang="en-US" altLang="zh-CN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启示</a:t>
            </a:r>
            <a:endParaRPr lang="en-US" altLang="zh-CN" sz="1900" b="1" dirty="0" smtClean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55119" y="713214"/>
            <a:ext cx="440003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来</a:t>
            </a:r>
            <a:r>
              <a:rPr lang="en-US" altLang="zh-CN" sz="1400" b="1" dirty="0">
                <a:solidFill>
                  <a:prstClr val="black"/>
                </a:solidFill>
              </a:rPr>
              <a:t>4:14 </a:t>
            </a:r>
            <a:r>
              <a:rPr lang="zh-CN" altLang="en-US" sz="1400" b="1" dirty="0">
                <a:solidFill>
                  <a:prstClr val="black"/>
                </a:solidFill>
              </a:rPr>
              <a:t>我们既然有一位已经升入高天尊荣的大祭司，就是神的儿子耶稣，便当持定所承认的道。 </a:t>
            </a:r>
            <a:r>
              <a:rPr lang="en-US" altLang="zh-CN" sz="1400" b="1" dirty="0">
                <a:solidFill>
                  <a:prstClr val="black"/>
                </a:solidFill>
              </a:rPr>
              <a:t>4:15 </a:t>
            </a:r>
            <a:r>
              <a:rPr lang="zh-CN" altLang="en-US" sz="1400" b="1" dirty="0">
                <a:solidFill>
                  <a:prstClr val="black"/>
                </a:solidFill>
              </a:rPr>
              <a:t>因我们的大祭司并非不能体恤我们的软弱。他也曾凡事受过试探，与我们一样，只是他没有犯罪。 </a:t>
            </a:r>
            <a:r>
              <a:rPr lang="en-US" altLang="zh-CN" sz="1400" b="1" dirty="0">
                <a:solidFill>
                  <a:prstClr val="black"/>
                </a:solidFill>
              </a:rPr>
              <a:t>4:16 </a:t>
            </a:r>
            <a:r>
              <a:rPr lang="zh-CN" altLang="en-US" sz="1400" b="1" dirty="0">
                <a:solidFill>
                  <a:prstClr val="black"/>
                </a:solidFill>
              </a:rPr>
              <a:t>所以，我们只管坦然无惧的来到施恩的宝座前，为要得怜恤，蒙恩惠，作随时的帮助。 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神是好神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28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因信称义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2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2112625"/>
            <a:ext cx="21336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Heart 16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1" name="Picture 2" descr="Bible Ten Commandments Film Go Down Moses Staff Of Moses,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488" r="100000">
                        <a14:backgroundMark x1="83537" y1="25800" x2="83537" y2="25800"/>
                        <a14:backgroundMark x1="64878" y1="5700" x2="62683" y2="7100"/>
                        <a14:backgroundMark x1="24268" y1="11400" x2="24268" y2="11400"/>
                        <a14:backgroundMark x1="7805" y1="17600" x2="7805" y2="17600"/>
                        <a14:backgroundMark x1="49634" y1="97400" x2="53171" y2="96900"/>
                        <a14:backgroundMark x1="81341" y1="89400" x2="81341" y2="89400"/>
                        <a14:backgroundMark x1="12561" y1="72700" x2="12561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65" y="4015061"/>
            <a:ext cx="1330710" cy="162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508988" y="4473788"/>
            <a:ext cx="278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靠神给你的杖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话语（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rhema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）而生</a:t>
            </a:r>
            <a:r>
              <a:rPr lang="zh-CN" altLang="en-US" b="1" dirty="0" smtClean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活</a:t>
            </a:r>
            <a:endParaRPr lang="en-US" altLang="zh-CN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3766857"/>
            <a:ext cx="2861193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领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受神给你的应许</a:t>
            </a:r>
            <a:r>
              <a:rPr lang="en-US" altLang="zh-CN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异象</a:t>
            </a:r>
            <a:r>
              <a:rPr lang="en-US" altLang="zh-CN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启示</a:t>
            </a:r>
            <a:endParaRPr lang="en-US" altLang="zh-CN" sz="1900" b="1" dirty="0" smtClean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55119" y="713214"/>
            <a:ext cx="440003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太</a:t>
            </a:r>
            <a:r>
              <a:rPr lang="en-US" altLang="zh-CN" sz="1400" b="1" dirty="0">
                <a:solidFill>
                  <a:prstClr val="black"/>
                </a:solidFill>
              </a:rPr>
              <a:t>8:14 </a:t>
            </a:r>
            <a:r>
              <a:rPr lang="zh-CN" altLang="en-US" sz="1400" b="1" dirty="0">
                <a:solidFill>
                  <a:prstClr val="black"/>
                </a:solidFill>
              </a:rPr>
              <a:t>耶稣到了彼得家里，见彼得的岳母害热病躺着。 </a:t>
            </a:r>
            <a:r>
              <a:rPr lang="en-US" altLang="zh-CN" sz="1400" b="1" dirty="0">
                <a:solidFill>
                  <a:prstClr val="black"/>
                </a:solidFill>
              </a:rPr>
              <a:t>8:15 </a:t>
            </a:r>
            <a:r>
              <a:rPr lang="zh-CN" altLang="en-US" sz="1400" b="1" dirty="0">
                <a:solidFill>
                  <a:prstClr val="black"/>
                </a:solidFill>
              </a:rPr>
              <a:t>耶稣把他的手一摸，热就退了；他就起来服事耶稣。 </a:t>
            </a:r>
            <a:r>
              <a:rPr lang="en-US" altLang="zh-CN" sz="1400" b="1" dirty="0">
                <a:solidFill>
                  <a:prstClr val="black"/>
                </a:solidFill>
              </a:rPr>
              <a:t>8:16 </a:t>
            </a:r>
            <a:r>
              <a:rPr lang="zh-CN" altLang="en-US" sz="1400" b="1" dirty="0">
                <a:solidFill>
                  <a:prstClr val="black"/>
                </a:solidFill>
              </a:rPr>
              <a:t>到了晚上，有人带着许多被鬼附的来到耶稣跟前，他只用一句话就把鬼都赶出去，并且治好了一切有病的人。 </a:t>
            </a:r>
            <a:r>
              <a:rPr lang="en-US" altLang="zh-CN" sz="1400" b="1" dirty="0">
                <a:solidFill>
                  <a:prstClr val="black"/>
                </a:solidFill>
              </a:rPr>
              <a:t>8:17 </a:t>
            </a:r>
            <a:r>
              <a:rPr lang="zh-CN" altLang="en-US" sz="1400" b="1" dirty="0">
                <a:solidFill>
                  <a:prstClr val="black"/>
                </a:solidFill>
              </a:rPr>
              <a:t>这是要应验先知以赛亚的话，说：他代替我们的软弱，担当我们的疾病。 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神是好神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28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因信称义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6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2112625"/>
            <a:ext cx="21336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Heart 16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21" name="Picture 2" descr="Bible Ten Commandments Film Go Down Moses Staff Of Moses,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488" r="100000">
                        <a14:backgroundMark x1="83537" y1="25800" x2="83537" y2="25800"/>
                        <a14:backgroundMark x1="64878" y1="5700" x2="62683" y2="7100"/>
                        <a14:backgroundMark x1="24268" y1="11400" x2="24268" y2="11400"/>
                        <a14:backgroundMark x1="7805" y1="17600" x2="7805" y2="17600"/>
                        <a14:backgroundMark x1="49634" y1="97400" x2="53171" y2="96900"/>
                        <a14:backgroundMark x1="81341" y1="89400" x2="81341" y2="89400"/>
                        <a14:backgroundMark x1="12561" y1="72700" x2="12561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65" y="4015061"/>
            <a:ext cx="1330710" cy="162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508988" y="4473788"/>
            <a:ext cx="278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靠神给你的杖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话语（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rhema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）而生</a:t>
            </a:r>
            <a:r>
              <a:rPr lang="zh-CN" altLang="en-US" b="1" dirty="0" smtClean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活</a:t>
            </a:r>
            <a:endParaRPr lang="en-US" altLang="zh-CN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3766857"/>
            <a:ext cx="2861193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领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受神给你的应许</a:t>
            </a:r>
            <a:r>
              <a:rPr lang="en-US" altLang="zh-CN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异象</a:t>
            </a:r>
            <a:r>
              <a:rPr lang="en-US" altLang="zh-CN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启示</a:t>
            </a:r>
            <a:endParaRPr lang="en-US" altLang="zh-CN" sz="1900" b="1" dirty="0" smtClean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55119" y="713214"/>
            <a:ext cx="440003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prstClr val="black"/>
                </a:solidFill>
              </a:rPr>
              <a:t>箴</a:t>
            </a:r>
            <a:r>
              <a:rPr lang="en-US" altLang="zh-CN" sz="1600" b="1" dirty="0">
                <a:solidFill>
                  <a:prstClr val="black"/>
                </a:solidFill>
              </a:rPr>
              <a:t>4:20 </a:t>
            </a:r>
            <a:r>
              <a:rPr lang="zh-CN" altLang="en-US" sz="1600" b="1" dirty="0">
                <a:solidFill>
                  <a:prstClr val="black"/>
                </a:solidFill>
              </a:rPr>
              <a:t>我儿，要留心听我的言词，侧耳听我的话语， </a:t>
            </a:r>
            <a:r>
              <a:rPr lang="en-US" altLang="zh-CN" sz="1600" b="1" dirty="0">
                <a:solidFill>
                  <a:prstClr val="black"/>
                </a:solidFill>
              </a:rPr>
              <a:t>4:21 </a:t>
            </a:r>
            <a:r>
              <a:rPr lang="zh-CN" altLang="en-US" sz="1600" b="1" dirty="0">
                <a:solidFill>
                  <a:prstClr val="black"/>
                </a:solidFill>
              </a:rPr>
              <a:t>都不可离你的眼目，要存记在你心中。 </a:t>
            </a:r>
            <a:r>
              <a:rPr lang="en-US" altLang="zh-CN" sz="1600" b="1" dirty="0">
                <a:solidFill>
                  <a:prstClr val="black"/>
                </a:solidFill>
              </a:rPr>
              <a:t>4:22 </a:t>
            </a:r>
            <a:r>
              <a:rPr lang="zh-CN" altLang="en-US" sz="1600" b="1" dirty="0">
                <a:solidFill>
                  <a:prstClr val="black"/>
                </a:solidFill>
              </a:rPr>
              <a:t>因为得着他的，就得了生命，又得了医全体的良葯。 </a:t>
            </a:r>
            <a:r>
              <a:rPr lang="en-US" altLang="zh-CN" sz="1600" b="1" dirty="0">
                <a:solidFill>
                  <a:prstClr val="black"/>
                </a:solidFill>
              </a:rPr>
              <a:t>4:23 </a:t>
            </a:r>
            <a:r>
              <a:rPr lang="zh-CN" altLang="en-US" sz="1600" b="1" dirty="0">
                <a:solidFill>
                  <a:prstClr val="black"/>
                </a:solidFill>
              </a:rPr>
              <a:t>你要保守你心，胜过保守一</a:t>
            </a:r>
            <a:r>
              <a:rPr lang="zh-CN" altLang="en-US" sz="1600" b="1" dirty="0" smtClean="0">
                <a:solidFill>
                  <a:prstClr val="black"/>
                </a:solidFill>
              </a:rPr>
              <a:t>切，</a:t>
            </a:r>
            <a:r>
              <a:rPr lang="zh-CN" altLang="en-US" sz="1600" b="1" dirty="0">
                <a:solidFill>
                  <a:prstClr val="black"/>
                </a:solidFill>
              </a:rPr>
              <a:t>因为一生的果效是由心发出。 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神是好神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28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因信称义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909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ving in the Secret Place | KEEP the FA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38300"/>
            <a:ext cx="5105400" cy="28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905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诗</a:t>
            </a:r>
            <a:r>
              <a:rPr lang="en-US" altLang="zh-CN" dirty="0">
                <a:solidFill>
                  <a:srgbClr val="FFFF00"/>
                </a:solidFill>
              </a:rPr>
              <a:t>91:1 </a:t>
            </a:r>
            <a:r>
              <a:rPr lang="zh-CN" altLang="en-US" dirty="0">
                <a:solidFill>
                  <a:srgbClr val="FFFF00"/>
                </a:solidFill>
              </a:rPr>
              <a:t>住在至高者隐密处的，必住在全能者的荫下。 </a:t>
            </a:r>
            <a:r>
              <a:rPr lang="en-US" altLang="zh-CN" dirty="0">
                <a:solidFill>
                  <a:srgbClr val="FFFF00"/>
                </a:solidFill>
              </a:rPr>
              <a:t>91:2 </a:t>
            </a:r>
            <a:r>
              <a:rPr lang="zh-CN" altLang="en-US" dirty="0">
                <a:solidFill>
                  <a:srgbClr val="FFFF00"/>
                </a:solidFill>
              </a:rPr>
              <a:t>我要论到耶和华说：他是我的避难所，是我的山寨，是我的　神，是我所倚靠的。 </a:t>
            </a:r>
            <a:r>
              <a:rPr lang="en-US" altLang="zh-CN" dirty="0">
                <a:solidFill>
                  <a:srgbClr val="FFFF00"/>
                </a:solidFill>
              </a:rPr>
              <a:t>91:3 </a:t>
            </a:r>
            <a:r>
              <a:rPr lang="zh-CN" altLang="en-US" dirty="0">
                <a:solidFill>
                  <a:srgbClr val="FFFF00"/>
                </a:solidFill>
              </a:rPr>
              <a:t>他必救你脱离捕鸟人的网罗和毒害的瘟疫。 </a:t>
            </a:r>
            <a:r>
              <a:rPr lang="en-US" altLang="zh-CN" dirty="0">
                <a:solidFill>
                  <a:srgbClr val="FFFF00"/>
                </a:solidFill>
              </a:rPr>
              <a:t>91:4 </a:t>
            </a:r>
            <a:r>
              <a:rPr lang="zh-CN" altLang="en-US" dirty="0">
                <a:solidFill>
                  <a:srgbClr val="FFFF00"/>
                </a:solidFill>
              </a:rPr>
              <a:t>他必用自己的翎毛遮蔽你；你要投靠在他的翅膀底下；他的诚实是大小的盾牌。 </a:t>
            </a:r>
            <a:r>
              <a:rPr lang="en-US" altLang="zh-CN" dirty="0">
                <a:solidFill>
                  <a:srgbClr val="FFFF00"/>
                </a:solidFill>
              </a:rPr>
              <a:t>91:5 </a:t>
            </a:r>
            <a:r>
              <a:rPr lang="zh-CN" altLang="en-US" dirty="0">
                <a:solidFill>
                  <a:srgbClr val="FFFF00"/>
                </a:solidFill>
              </a:rPr>
              <a:t>你必不怕黑夜的惊骇，或是白日飞的箭， </a:t>
            </a:r>
            <a:r>
              <a:rPr lang="en-US" altLang="zh-CN" dirty="0">
                <a:solidFill>
                  <a:srgbClr val="FFFF00"/>
                </a:solidFill>
              </a:rPr>
              <a:t>91:6 </a:t>
            </a:r>
            <a:r>
              <a:rPr lang="zh-CN" altLang="en-US" dirty="0">
                <a:solidFill>
                  <a:srgbClr val="FFFF00"/>
                </a:solidFill>
              </a:rPr>
              <a:t>也不怕黑夜行的瘟疫，或是午间灭人的毒病。 </a:t>
            </a:r>
            <a:r>
              <a:rPr lang="en-US" altLang="zh-CN" dirty="0">
                <a:solidFill>
                  <a:srgbClr val="FFFF00"/>
                </a:solidFill>
              </a:rPr>
              <a:t>91:7 </a:t>
            </a:r>
            <a:r>
              <a:rPr lang="zh-CN" altLang="en-US" dirty="0">
                <a:solidFill>
                  <a:srgbClr val="FFFF00"/>
                </a:solidFill>
              </a:rPr>
              <a:t>虽有千人仆倒在你旁边，万人仆倒在你右边，这灾却不得临近你</a:t>
            </a:r>
            <a:r>
              <a:rPr lang="zh-CN" altLang="en-US" dirty="0" smtClean="0">
                <a:solidFill>
                  <a:srgbClr val="FFFF00"/>
                </a:solidFill>
              </a:rPr>
              <a:t>。 </a:t>
            </a:r>
            <a:r>
              <a:rPr lang="en-US" altLang="zh-CN" dirty="0" smtClean="0">
                <a:solidFill>
                  <a:srgbClr val="FFFF00"/>
                </a:solidFill>
              </a:rPr>
              <a:t>91:8 </a:t>
            </a:r>
            <a:r>
              <a:rPr lang="zh-CN" altLang="en-US" dirty="0" smtClean="0">
                <a:solidFill>
                  <a:srgbClr val="FFFF00"/>
                </a:solidFill>
              </a:rPr>
              <a:t>你惟亲眼观看，见恶人遭报。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8481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91:9 </a:t>
            </a:r>
            <a:r>
              <a:rPr lang="zh-CN" altLang="en-US" dirty="0">
                <a:solidFill>
                  <a:srgbClr val="FFFF00"/>
                </a:solidFill>
              </a:rPr>
              <a:t>耶和华是我的避难所；你已将至高者当你的居所， </a:t>
            </a:r>
            <a:r>
              <a:rPr lang="en-US" altLang="zh-CN" dirty="0">
                <a:solidFill>
                  <a:srgbClr val="FFFF00"/>
                </a:solidFill>
              </a:rPr>
              <a:t>91:10 </a:t>
            </a:r>
            <a:r>
              <a:rPr lang="zh-CN" altLang="en-US" dirty="0">
                <a:solidFill>
                  <a:srgbClr val="FFFF00"/>
                </a:solidFill>
              </a:rPr>
              <a:t>祸患必不临到你，灾害也不挨近你的帐棚。 </a:t>
            </a:r>
            <a:r>
              <a:rPr lang="en-US" altLang="zh-CN" dirty="0">
                <a:solidFill>
                  <a:srgbClr val="FFFF00"/>
                </a:solidFill>
              </a:rPr>
              <a:t>91:11 </a:t>
            </a:r>
            <a:r>
              <a:rPr lang="zh-CN" altLang="en-US" dirty="0">
                <a:solidFill>
                  <a:srgbClr val="FFFF00"/>
                </a:solidFill>
              </a:rPr>
              <a:t>因他要为你吩咐他的使者，在你行的一切道路上保护你。 </a:t>
            </a:r>
            <a:r>
              <a:rPr lang="en-US" altLang="zh-CN" dirty="0">
                <a:solidFill>
                  <a:srgbClr val="FFFF00"/>
                </a:solidFill>
              </a:rPr>
              <a:t>91:12 </a:t>
            </a:r>
            <a:r>
              <a:rPr lang="zh-CN" altLang="en-US" dirty="0">
                <a:solidFill>
                  <a:srgbClr val="FFFF00"/>
                </a:solidFill>
              </a:rPr>
              <a:t>他们要用手托着你，免得你的脚碰在石头上。 </a:t>
            </a:r>
            <a:r>
              <a:rPr lang="en-US" altLang="zh-CN" dirty="0">
                <a:solidFill>
                  <a:srgbClr val="FFFF00"/>
                </a:solidFill>
              </a:rPr>
              <a:t>91:13 </a:t>
            </a:r>
            <a:r>
              <a:rPr lang="zh-CN" altLang="en-US" dirty="0">
                <a:solidFill>
                  <a:srgbClr val="FFFF00"/>
                </a:solidFill>
              </a:rPr>
              <a:t>你要踹在狮子和虺蛇的身上，践踏少壮狮子和大蛇。 </a:t>
            </a:r>
            <a:r>
              <a:rPr lang="en-US" altLang="zh-CN" dirty="0">
                <a:solidFill>
                  <a:srgbClr val="FFFF00"/>
                </a:solidFill>
              </a:rPr>
              <a:t>91:14 </a:t>
            </a:r>
            <a:r>
              <a:rPr lang="zh-CN" altLang="en-US" dirty="0">
                <a:solidFill>
                  <a:srgbClr val="FFFF00"/>
                </a:solidFill>
              </a:rPr>
              <a:t>神说：因为他专心爱我，我就要搭救他；因为他知道我的名，我要把他安置在高处。 </a:t>
            </a:r>
            <a:r>
              <a:rPr lang="en-US" altLang="zh-CN" dirty="0">
                <a:solidFill>
                  <a:srgbClr val="FFFF00"/>
                </a:solidFill>
              </a:rPr>
              <a:t>91:15 </a:t>
            </a:r>
            <a:r>
              <a:rPr lang="zh-CN" altLang="en-US" dirty="0">
                <a:solidFill>
                  <a:srgbClr val="FFFF00"/>
                </a:solidFill>
              </a:rPr>
              <a:t>他若求告我，我就应允他；他在急难中，我要与他同在；我要搭救他，使他尊贵。 </a:t>
            </a:r>
            <a:r>
              <a:rPr lang="en-US" altLang="zh-CN" dirty="0">
                <a:solidFill>
                  <a:srgbClr val="FFFF00"/>
                </a:solidFill>
              </a:rPr>
              <a:t>91:16 </a:t>
            </a:r>
            <a:r>
              <a:rPr lang="zh-CN" altLang="en-US" dirty="0">
                <a:solidFill>
                  <a:srgbClr val="FFFF00"/>
                </a:solidFill>
              </a:rPr>
              <a:t>我要使他足享长寿，将我的救恩显明给他。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ould parents trust schools with children's data? – Missouri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12714"/>
          <a:stretch/>
        </p:blipFill>
        <p:spPr bwMode="auto">
          <a:xfrm>
            <a:off x="4748813" y="3916264"/>
            <a:ext cx="1547375" cy="15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pic>
        <p:nvPicPr>
          <p:cNvPr id="13" name="Picture 2" descr="Create a Culture of Innovation with the 10 Laws of Trust | Inc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35" y="2339630"/>
            <a:ext cx="2057400" cy="9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yoneword prize: a custom photo of your one word written in the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4"/>
          <a:stretch/>
        </p:blipFill>
        <p:spPr bwMode="auto">
          <a:xfrm>
            <a:off x="7001454" y="2339630"/>
            <a:ext cx="2016892" cy="9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感恩惜福: 肩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78" y="3916264"/>
            <a:ext cx="1205169" cy="160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学生8 - American Homestay Services 美国寄宿家庭服务中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57" y="3216550"/>
            <a:ext cx="2115144" cy="18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eart 22"/>
          <p:cNvSpPr/>
          <p:nvPr/>
        </p:nvSpPr>
        <p:spPr>
          <a:xfrm>
            <a:off x="4565592" y="1790700"/>
            <a:ext cx="4599190" cy="3733800"/>
          </a:xfrm>
          <a:prstGeom prst="hear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pic>
        <p:nvPicPr>
          <p:cNvPr id="13" name="Picture 2" descr="Create a Culture of Innovation with the 10 Laws of Trust | Inc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35" y="2339630"/>
            <a:ext cx="2057400" cy="9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yoneword prize: a custom photo of your one word written in the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4"/>
          <a:stretch/>
        </p:blipFill>
        <p:spPr bwMode="auto">
          <a:xfrm>
            <a:off x="7001454" y="2339630"/>
            <a:ext cx="2016892" cy="9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art over head - Harry Hayso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t="8203" r="5956" b="12492"/>
          <a:stretch/>
        </p:blipFill>
        <p:spPr bwMode="auto">
          <a:xfrm>
            <a:off x="6781800" y="3467100"/>
            <a:ext cx="2295735" cy="194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may contain: text that says '只有依靠神 仰望神 才能看到神奇妙的作為 增加對神的信心 但我們如何做到真實的依靠神 仰望神呢？ ?'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35" y="3456608"/>
            <a:ext cx="1999176" cy="19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pic>
        <p:nvPicPr>
          <p:cNvPr id="10" name="Picture 2" descr="ACTION BIBLE ART USED BY PERMIS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98" y="2299706"/>
            <a:ext cx="3606003" cy="14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71059" y="3874237"/>
            <a:ext cx="4338320" cy="1461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 smtClean="0">
                <a:solidFill>
                  <a:prstClr val="black"/>
                </a:solidFill>
              </a:rPr>
              <a:t>出 </a:t>
            </a:r>
            <a:r>
              <a:rPr lang="en-US" altLang="zh-CN" sz="1400" b="1" dirty="0">
                <a:solidFill>
                  <a:prstClr val="black"/>
                </a:solidFill>
              </a:rPr>
              <a:t>4:2 </a:t>
            </a:r>
            <a:r>
              <a:rPr lang="zh-CN" altLang="en-US" sz="1400" b="1" dirty="0">
                <a:solidFill>
                  <a:prstClr val="black"/>
                </a:solidFill>
              </a:rPr>
              <a:t>耶和华对摩西说：</a:t>
            </a:r>
            <a:r>
              <a:rPr lang="zh-CN" altLang="en-US" sz="1400" b="1" dirty="0">
                <a:solidFill>
                  <a:srgbClr val="7030A0"/>
                </a:solidFill>
              </a:rPr>
              <a:t>你手里是甚么？他说：是杖</a:t>
            </a:r>
            <a:r>
              <a:rPr lang="zh-CN" altLang="en-US" sz="1400" b="1" dirty="0">
                <a:solidFill>
                  <a:prstClr val="black"/>
                </a:solidFill>
              </a:rPr>
              <a:t>。 </a:t>
            </a:r>
            <a:r>
              <a:rPr lang="en-US" altLang="zh-CN" sz="1400" b="1" dirty="0">
                <a:solidFill>
                  <a:prstClr val="black"/>
                </a:solidFill>
              </a:rPr>
              <a:t>4:3 </a:t>
            </a:r>
            <a:r>
              <a:rPr lang="zh-CN" altLang="en-US" sz="1400" b="1" dirty="0">
                <a:solidFill>
                  <a:prstClr val="black"/>
                </a:solidFill>
              </a:rPr>
              <a:t>耶和华说：丢在地上。他一丢下去，就变作蛇；摩西便跑开。 </a:t>
            </a:r>
            <a:r>
              <a:rPr lang="en-US" altLang="zh-CN" sz="1400" b="1" dirty="0">
                <a:solidFill>
                  <a:prstClr val="black"/>
                </a:solidFill>
              </a:rPr>
              <a:t>4:4 </a:t>
            </a:r>
            <a:r>
              <a:rPr lang="zh-CN" altLang="en-US" sz="1400" b="1" dirty="0">
                <a:solidFill>
                  <a:prstClr val="black"/>
                </a:solidFill>
              </a:rPr>
              <a:t>耶和华对摩西说：伸出手来，拿住它的尾巴，它必在你手中仍变为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杖。。。</a:t>
            </a:r>
            <a:endParaRPr lang="en-US" altLang="zh-CN" sz="1400" b="1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出</a:t>
            </a:r>
            <a:r>
              <a:rPr lang="en-US" altLang="zh-CN" sz="1400" b="1" dirty="0">
                <a:solidFill>
                  <a:prstClr val="black"/>
                </a:solidFill>
              </a:rPr>
              <a:t>4:20 </a:t>
            </a:r>
            <a:r>
              <a:rPr lang="zh-CN" altLang="en-US" sz="1400" b="1" dirty="0">
                <a:solidFill>
                  <a:prstClr val="black"/>
                </a:solidFill>
              </a:rPr>
              <a:t>摩西就带着妻子和两个儿子，叫他们骑上驴，回埃及地去。</a:t>
            </a:r>
            <a:r>
              <a:rPr lang="zh-CN" altLang="en-US" sz="1400" b="1" dirty="0">
                <a:solidFill>
                  <a:srgbClr val="7030A0"/>
                </a:solidFill>
              </a:rPr>
              <a:t>摩西手里拿着　神的杖。 </a:t>
            </a:r>
            <a:endParaRPr lang="en-US" altLang="zh-CN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Does Science Say About the Exodus? | Can Science Prove th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99" y="2157154"/>
            <a:ext cx="2152995" cy="16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pic>
        <p:nvPicPr>
          <p:cNvPr id="1028" name="Picture 4" descr="Fred and Betty Evans' Website » Blog Archive » Moses-Obtains-Wate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22" y="3870939"/>
            <a:ext cx="1892123" cy="154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aron's staff becomes a snake, but Pharaoh refuses to fre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4376"/>
            <a:ext cx="1546926" cy="15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LDING UP THE STAFF OF PRAYER HOMILY FOR THE 29TH SUNDAY I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24484"/>
            <a:ext cx="1723821" cy="172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199" y="713422"/>
            <a:ext cx="45328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代下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此后，摩押人和亚扪人，又有米乌尼人，一同来攻击约沙法。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有人来报告约沙法说：从海外亚兰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又作以东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那边有大军来攻击你，如今他们在哈洗逊他玛，就是隐基底。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约沙法便惧怕，定意寻求耶和华，在犹大全地宣告禁食。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于是犹大人聚会，求耶和华帮助。犹大各城都有人出来寻求耶和华。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约沙法就在犹大和耶路撒冷的会中，站在耶和华殿的新院前，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说：耶和华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我们列祖的　神啊，你不是天上的　神么？你不是万邦万国的主宰么？在你手中有大能大力，无人能抵挡你。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我们的　神啊，你不是曾在你民以色列人面前驱逐这地的居民，将这地赐给你朋友亚伯拉罕的后裔永远为业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么？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 smtClean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 smtClean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8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199" y="713422"/>
            <a:ext cx="45328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代下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他们住在这地，又为你的名建造圣所，说：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倘有祸患临到我们，或刀兵灾殃，或瘟疫饑荒，我们在急难的时候，站在这殿前向你呼求，你必垂听而拯救，因为你的名在这殿里。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从前以色列人出埃及地的时候，你不容以色列人侵犯亚扪人、摩押人，和西珥山人，以色列人就离开他们，不灭绝他们。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看哪，他们怎样报复我们，要来驱逐我们出离你的地，就是你赐给我们为业之地。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我们的　神啊，你不惩罚他们么？因为我们无力抵挡这来攻击我们的大军，我们也不知道怎样行，我们的眼目单仰望你。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犹大众人和他们的婴孩、妻子、儿女都站在耶和华面前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2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199" y="713422"/>
            <a:ext cx="45328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代下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那时，耶和华的灵在会中临到利未人亚萨的后裔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玛探雅的元孙，耶利的曾孙，比拿雅的孙子，撒迦利雅的儿子雅哈悉。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他说：犹大众人、耶路撒冷的居民，和约沙法王，你们请听。耶和华对你们如此说：不要因这大军恐惧惊惶；因为胜败不在乎你们，乃在乎　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明日你们要下去迎敌，他们是从洗斯坡上来，你们必在耶鲁伊勒旷野前的谷口遇见他们。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犹大和耶路撒冷人哪，这次你们不要争战，要摆阵站着，看耶和华为你们施行拯救。不要恐惧，也不要惊惶。明日当出去迎敌，因为耶和华与你们同在。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约沙法就面伏于地，犹大众人和耶路撒冷的居民也俯伏在耶和华面前，叩拜耶和华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4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26406</TotalTime>
  <Words>5856</Words>
  <Application>Microsoft Office PowerPoint</Application>
  <PresentationFormat>On-screen Show (16:10)</PresentationFormat>
  <Paragraphs>115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Lao UI</vt:lpstr>
      <vt:lpstr>微软雅黑</vt:lpstr>
      <vt:lpstr>微软雅黑</vt:lpstr>
      <vt:lpstr>幼圆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1391</cp:revision>
  <dcterms:created xsi:type="dcterms:W3CDTF">2011-09-04T18:01:24Z</dcterms:created>
  <dcterms:modified xsi:type="dcterms:W3CDTF">2020-05-10T12:55:59Z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