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0"/>
  </p:notesMasterIdLst>
  <p:sldIdLst>
    <p:sldId id="256" r:id="rId5"/>
    <p:sldId id="381" r:id="rId6"/>
    <p:sldId id="390" r:id="rId7"/>
    <p:sldId id="382" r:id="rId8"/>
    <p:sldId id="410" r:id="rId9"/>
    <p:sldId id="403" r:id="rId10"/>
    <p:sldId id="400" r:id="rId11"/>
    <p:sldId id="405" r:id="rId12"/>
    <p:sldId id="401" r:id="rId13"/>
    <p:sldId id="414" r:id="rId14"/>
    <p:sldId id="413" r:id="rId15"/>
    <p:sldId id="411" r:id="rId16"/>
    <p:sldId id="415" r:id="rId17"/>
    <p:sldId id="412" r:id="rId18"/>
    <p:sldId id="409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66FF99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46" autoAdjust="0"/>
    <p:restoredTop sz="90574" autoAdjust="0"/>
  </p:normalViewPr>
  <p:slideViewPr>
    <p:cSldViewPr>
      <p:cViewPr varScale="1">
        <p:scale>
          <a:sx n="78" d="100"/>
          <a:sy n="78" d="100"/>
        </p:scale>
        <p:origin x="58" y="51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41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2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1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83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05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2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5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4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1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64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72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8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6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6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10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pic>
        <p:nvPicPr>
          <p:cNvPr id="10" name="Picture 2" descr="ACTION BIBLE ART USED BY PERMIS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77" y="2671424"/>
            <a:ext cx="3606003" cy="14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88838" y="4245955"/>
            <a:ext cx="4338320" cy="1461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 smtClean="0">
                <a:solidFill>
                  <a:prstClr val="black"/>
                </a:solidFill>
              </a:rPr>
              <a:t>出 </a:t>
            </a:r>
            <a:r>
              <a:rPr lang="en-US" altLang="zh-CN" sz="1400" b="1" dirty="0">
                <a:solidFill>
                  <a:prstClr val="black"/>
                </a:solidFill>
              </a:rPr>
              <a:t>4:2 </a:t>
            </a:r>
            <a:r>
              <a:rPr lang="zh-CN" altLang="en-US" sz="1400" b="1" dirty="0">
                <a:solidFill>
                  <a:prstClr val="black"/>
                </a:solidFill>
              </a:rPr>
              <a:t>耶和华对摩西说：</a:t>
            </a:r>
            <a:r>
              <a:rPr lang="zh-CN" altLang="en-US" sz="1400" b="1" dirty="0">
                <a:solidFill>
                  <a:srgbClr val="7030A0"/>
                </a:solidFill>
              </a:rPr>
              <a:t>你手里是甚么？他说：是杖</a:t>
            </a:r>
            <a:r>
              <a:rPr lang="zh-CN" altLang="en-US" sz="1400" b="1" dirty="0">
                <a:solidFill>
                  <a:prstClr val="black"/>
                </a:solidFill>
              </a:rPr>
              <a:t>。 </a:t>
            </a:r>
            <a:r>
              <a:rPr lang="en-US" altLang="zh-CN" sz="1400" b="1" dirty="0">
                <a:solidFill>
                  <a:prstClr val="black"/>
                </a:solidFill>
              </a:rPr>
              <a:t>4:3 </a:t>
            </a:r>
            <a:r>
              <a:rPr lang="zh-CN" altLang="en-US" sz="1400" b="1" dirty="0">
                <a:solidFill>
                  <a:prstClr val="black"/>
                </a:solidFill>
              </a:rPr>
              <a:t>耶和华说：丢在地上。他一丢下去，就变作蛇；摩西便跑开。 </a:t>
            </a:r>
            <a:r>
              <a:rPr lang="en-US" altLang="zh-CN" sz="1400" b="1" dirty="0">
                <a:solidFill>
                  <a:prstClr val="black"/>
                </a:solidFill>
              </a:rPr>
              <a:t>4:4 </a:t>
            </a:r>
            <a:r>
              <a:rPr lang="zh-CN" altLang="en-US" sz="1400" b="1" dirty="0">
                <a:solidFill>
                  <a:prstClr val="black"/>
                </a:solidFill>
              </a:rPr>
              <a:t>耶和华对摩西说：伸出手来，拿住它的尾巴，它必在你手中仍变为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杖。。。</a:t>
            </a:r>
            <a:endParaRPr lang="en-US" altLang="zh-CN" sz="1400" b="1" dirty="0" smtClean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出</a:t>
            </a:r>
            <a:r>
              <a:rPr lang="en-US" altLang="zh-CN" sz="1400" b="1" dirty="0">
                <a:solidFill>
                  <a:prstClr val="black"/>
                </a:solidFill>
              </a:rPr>
              <a:t>4:20 </a:t>
            </a:r>
            <a:r>
              <a:rPr lang="zh-CN" altLang="en-US" sz="1400" b="1" dirty="0">
                <a:solidFill>
                  <a:prstClr val="black"/>
                </a:solidFill>
              </a:rPr>
              <a:t>摩西就带着妻子和两个儿子，叫他们骑上驴，回埃及地去。</a:t>
            </a:r>
            <a:r>
              <a:rPr lang="zh-CN" altLang="en-US" sz="1400" b="1" dirty="0">
                <a:solidFill>
                  <a:srgbClr val="7030A0"/>
                </a:solidFill>
              </a:rPr>
              <a:t>摩西手里拿着　神的杖。 </a:t>
            </a:r>
            <a:endParaRPr lang="en-US" altLang="zh-CN" sz="14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5907" y="1963538"/>
            <a:ext cx="48006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solidFill>
                  <a:srgbClr val="7030A0"/>
                </a:solidFill>
              </a:rPr>
              <a:t>2. </a:t>
            </a:r>
            <a:r>
              <a:rPr lang="zh-CN" altLang="en-US" sz="2000" b="1" dirty="0">
                <a:solidFill>
                  <a:srgbClr val="7030A0"/>
                </a:solidFill>
              </a:rPr>
              <a:t>靠神给你的杖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话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语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(rhema)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生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活</a:t>
            </a:r>
            <a:endParaRPr lang="en-US" altLang="zh-CN" sz="2000" b="1" dirty="0" smtClean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7030A0"/>
                </a:solidFill>
              </a:rPr>
              <a:t>3. </a:t>
            </a:r>
            <a:r>
              <a:rPr lang="zh-CN" altLang="en-US" sz="2000" b="1" dirty="0">
                <a:solidFill>
                  <a:srgbClr val="7030A0"/>
                </a:solidFill>
              </a:rPr>
              <a:t>离弃天然人依靠的，认识经历神的信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实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88838" y="4245955"/>
            <a:ext cx="4338320" cy="1461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 smtClean="0">
                <a:solidFill>
                  <a:prstClr val="black"/>
                </a:solidFill>
              </a:rPr>
              <a:t>出 </a:t>
            </a:r>
            <a:r>
              <a:rPr lang="en-US" altLang="zh-CN" sz="1400" b="1" dirty="0">
                <a:solidFill>
                  <a:prstClr val="black"/>
                </a:solidFill>
              </a:rPr>
              <a:t>4:2 </a:t>
            </a:r>
            <a:r>
              <a:rPr lang="zh-CN" altLang="en-US" sz="1400" b="1" dirty="0">
                <a:solidFill>
                  <a:prstClr val="black"/>
                </a:solidFill>
              </a:rPr>
              <a:t>耶和华对摩西说：</a:t>
            </a:r>
            <a:r>
              <a:rPr lang="zh-CN" altLang="en-US" sz="1400" b="1" dirty="0">
                <a:solidFill>
                  <a:srgbClr val="7030A0"/>
                </a:solidFill>
              </a:rPr>
              <a:t>你手里是甚么？他说：是杖</a:t>
            </a:r>
            <a:r>
              <a:rPr lang="zh-CN" altLang="en-US" sz="1400" b="1" dirty="0">
                <a:solidFill>
                  <a:prstClr val="black"/>
                </a:solidFill>
              </a:rPr>
              <a:t>。 </a:t>
            </a:r>
            <a:r>
              <a:rPr lang="en-US" altLang="zh-CN" sz="1400" b="1" dirty="0">
                <a:solidFill>
                  <a:prstClr val="black"/>
                </a:solidFill>
              </a:rPr>
              <a:t>4:3 </a:t>
            </a:r>
            <a:r>
              <a:rPr lang="zh-CN" altLang="en-US" sz="1400" b="1" dirty="0">
                <a:solidFill>
                  <a:prstClr val="black"/>
                </a:solidFill>
              </a:rPr>
              <a:t>耶和华说：丢在地上。他一丢下去，就变作蛇；摩西便跑开。 </a:t>
            </a:r>
            <a:r>
              <a:rPr lang="en-US" altLang="zh-CN" sz="1400" b="1" dirty="0">
                <a:solidFill>
                  <a:prstClr val="black"/>
                </a:solidFill>
              </a:rPr>
              <a:t>4:4 </a:t>
            </a:r>
            <a:r>
              <a:rPr lang="zh-CN" altLang="en-US" sz="1400" b="1" dirty="0">
                <a:solidFill>
                  <a:prstClr val="black"/>
                </a:solidFill>
              </a:rPr>
              <a:t>耶和华对摩西说：伸出手来，拿住它的尾巴，它必在你手中仍变为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杖。。。</a:t>
            </a:r>
            <a:endParaRPr lang="en-US" altLang="zh-CN" sz="1400" b="1" dirty="0" smtClean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出</a:t>
            </a:r>
            <a:r>
              <a:rPr lang="en-US" altLang="zh-CN" sz="1400" b="1" dirty="0">
                <a:solidFill>
                  <a:prstClr val="black"/>
                </a:solidFill>
              </a:rPr>
              <a:t>4:20 </a:t>
            </a:r>
            <a:r>
              <a:rPr lang="zh-CN" altLang="en-US" sz="1400" b="1" dirty="0">
                <a:solidFill>
                  <a:prstClr val="black"/>
                </a:solidFill>
              </a:rPr>
              <a:t>摩西就带着妻子和两个儿子，叫他们骑上驴，回埃及地去。</a:t>
            </a:r>
            <a:r>
              <a:rPr lang="zh-CN" altLang="en-US" sz="1400" b="1" dirty="0">
                <a:solidFill>
                  <a:srgbClr val="7030A0"/>
                </a:solidFill>
              </a:rPr>
              <a:t>摩西手里拿着　神的杖。 </a:t>
            </a:r>
            <a:endParaRPr lang="en-US" altLang="zh-CN" sz="1400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Moses split the Red Sea | การศึกษาคัมภีร์ไบเบิ้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85854"/>
            <a:ext cx="3671397" cy="14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415907" y="1963538"/>
            <a:ext cx="48006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solidFill>
                  <a:srgbClr val="7030A0"/>
                </a:solidFill>
              </a:rPr>
              <a:t>2. </a:t>
            </a:r>
            <a:r>
              <a:rPr lang="zh-CN" altLang="en-US" sz="2000" b="1" dirty="0">
                <a:solidFill>
                  <a:srgbClr val="7030A0"/>
                </a:solidFill>
              </a:rPr>
              <a:t>靠神给你的杖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话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语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(rhema)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生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活</a:t>
            </a:r>
            <a:endParaRPr lang="en-US" altLang="zh-CN" sz="2000" b="1" dirty="0" smtClean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7030A0"/>
                </a:solidFill>
              </a:rPr>
              <a:t>3. </a:t>
            </a:r>
            <a:r>
              <a:rPr lang="zh-CN" altLang="en-US" sz="2000" b="1" dirty="0">
                <a:solidFill>
                  <a:srgbClr val="7030A0"/>
                </a:solidFill>
              </a:rPr>
              <a:t>离弃天然人依靠的，认识经历神的信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实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91563" y="2738515"/>
            <a:ext cx="444928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 smtClean="0">
                <a:solidFill>
                  <a:prstClr val="black"/>
                </a:solidFill>
              </a:rPr>
              <a:t>加</a:t>
            </a:r>
            <a:r>
              <a:rPr lang="en-US" altLang="zh-CN" sz="1400" b="1" dirty="0">
                <a:solidFill>
                  <a:prstClr val="black"/>
                </a:solidFill>
              </a:rPr>
              <a:t>4:19 </a:t>
            </a:r>
            <a:r>
              <a:rPr lang="zh-CN" altLang="en-US" sz="1400" b="1" dirty="0">
                <a:solidFill>
                  <a:prstClr val="black"/>
                </a:solidFill>
              </a:rPr>
              <a:t>我小子阿，我为你们再受生产之苦，</a:t>
            </a:r>
            <a:r>
              <a:rPr lang="zh-CN" altLang="en-US" sz="1400" b="1" dirty="0">
                <a:solidFill>
                  <a:srgbClr val="7030A0"/>
                </a:solidFill>
              </a:rPr>
              <a:t>直等到基督成形在你们心里。 </a:t>
            </a:r>
            <a:r>
              <a:rPr lang="en-US" altLang="zh-CN" sz="1400" b="1" dirty="0">
                <a:solidFill>
                  <a:prstClr val="black"/>
                </a:solidFill>
              </a:rPr>
              <a:t>4:20 </a:t>
            </a:r>
            <a:r>
              <a:rPr lang="zh-CN" altLang="en-US" sz="1400" b="1" dirty="0">
                <a:solidFill>
                  <a:prstClr val="black"/>
                </a:solidFill>
              </a:rPr>
              <a:t>我巴不得现今在你们那里，改换口气，因我为你们心里作难。 </a:t>
            </a:r>
            <a:endParaRPr lang="en-US" altLang="zh-CN" sz="1400" b="1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5907" y="1963538"/>
            <a:ext cx="48006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solidFill>
                  <a:srgbClr val="7030A0"/>
                </a:solidFill>
              </a:rPr>
              <a:t>2. </a:t>
            </a:r>
            <a:r>
              <a:rPr lang="zh-CN" altLang="en-US" sz="2000" b="1" dirty="0">
                <a:solidFill>
                  <a:srgbClr val="7030A0"/>
                </a:solidFill>
              </a:rPr>
              <a:t>靠神给你的杖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话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语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(rhema)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生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活</a:t>
            </a:r>
            <a:endParaRPr lang="en-US" altLang="zh-CN" sz="2000" b="1" dirty="0" smtClean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7030A0"/>
                </a:solidFill>
              </a:rPr>
              <a:t>3. </a:t>
            </a:r>
            <a:r>
              <a:rPr lang="zh-CN" altLang="en-US" sz="2000" b="1" dirty="0">
                <a:solidFill>
                  <a:srgbClr val="7030A0"/>
                </a:solidFill>
              </a:rPr>
              <a:t>离弃天然人依靠的，认识经历神的信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实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548927"/>
            <a:ext cx="4520789" cy="2046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300"/>
              </a:spcAft>
              <a:buAutoNum type="arabicPeriod"/>
            </a:pPr>
            <a:r>
              <a:rPr lang="zh-CN" altLang="en-US" sz="16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神祝福</a:t>
            </a:r>
            <a:r>
              <a:rPr lang="en-US" altLang="zh-CN" sz="16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更新人的方式是改变我们内心所信的</a:t>
            </a:r>
            <a:endParaRPr lang="en-US" altLang="zh-CN" sz="1600" b="1" dirty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zh-CN" altLang="en-US" sz="16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认识肉体（天然生命）是与神敌对的</a:t>
            </a:r>
            <a:endParaRPr lang="en-US" altLang="zh-CN" sz="1600" b="1" dirty="0" smtClean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zh-CN" altLang="en-US" sz="16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因信称义：基督恩典的入门</a:t>
            </a:r>
            <a:endParaRPr lang="en-US" altLang="zh-CN" sz="1600" b="1" dirty="0" smtClean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zh-CN" altLang="en-US" sz="1600" b="1" dirty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灵魂</a:t>
            </a:r>
            <a:r>
              <a:rPr lang="zh-CN" altLang="en-US" sz="16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体：理性可以“理解”的信心原则</a:t>
            </a:r>
            <a:endParaRPr lang="en-US" altLang="zh-CN" sz="1600" b="1" dirty="0" smtClean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zh-CN" altLang="en-US" sz="1600" b="1" dirty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新人：属灵生</a:t>
            </a:r>
            <a:r>
              <a:rPr lang="zh-CN" altLang="en-US" sz="16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活的约</a:t>
            </a:r>
            <a:r>
              <a:rPr lang="zh-CN" altLang="en-US" sz="1600" b="1" dirty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旦</a:t>
            </a:r>
            <a:r>
              <a:rPr lang="zh-CN" altLang="en-US" sz="16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河，真正的舍己</a:t>
            </a:r>
            <a:endParaRPr lang="en-US" altLang="zh-CN" sz="1600" b="1" dirty="0" smtClean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zh-CN" altLang="en-US" sz="1600" b="1" dirty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</a:t>
            </a:r>
            <a:r>
              <a:rPr lang="zh-CN" altLang="en-US" sz="16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典信心的生活</a:t>
            </a:r>
            <a:endParaRPr lang="en-US" altLang="zh-CN" sz="1600" b="1" dirty="0" smtClean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zh-CN" altLang="en-US" sz="16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与基督同工</a:t>
            </a:r>
            <a:endParaRPr lang="en-US" altLang="zh-CN" sz="1600" dirty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91563" y="2738515"/>
            <a:ext cx="444928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 smtClean="0">
                <a:solidFill>
                  <a:prstClr val="black"/>
                </a:solidFill>
              </a:rPr>
              <a:t>加</a:t>
            </a:r>
            <a:r>
              <a:rPr lang="en-US" altLang="zh-CN" sz="1400" b="1" dirty="0">
                <a:solidFill>
                  <a:prstClr val="black"/>
                </a:solidFill>
              </a:rPr>
              <a:t>4:19 </a:t>
            </a:r>
            <a:r>
              <a:rPr lang="zh-CN" altLang="en-US" sz="1400" b="1" dirty="0">
                <a:solidFill>
                  <a:prstClr val="black"/>
                </a:solidFill>
              </a:rPr>
              <a:t>我小子阿，我为你们再受生产之苦，</a:t>
            </a:r>
            <a:r>
              <a:rPr lang="zh-CN" altLang="en-US" sz="1400" b="1" dirty="0">
                <a:solidFill>
                  <a:srgbClr val="7030A0"/>
                </a:solidFill>
              </a:rPr>
              <a:t>直等到基督成形在你们心里。 </a:t>
            </a:r>
            <a:r>
              <a:rPr lang="en-US" altLang="zh-CN" sz="1400" b="1" dirty="0">
                <a:solidFill>
                  <a:prstClr val="black"/>
                </a:solidFill>
              </a:rPr>
              <a:t>4:20 </a:t>
            </a:r>
            <a:r>
              <a:rPr lang="zh-CN" altLang="en-US" sz="1400" b="1" dirty="0">
                <a:solidFill>
                  <a:prstClr val="black"/>
                </a:solidFill>
              </a:rPr>
              <a:t>我巴不得现今在你们那里，改换口气，因我为你们心里作难。 </a:t>
            </a:r>
            <a:endParaRPr lang="en-US" altLang="zh-CN" sz="1400" b="1" dirty="0" smtClean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05400" y="3619503"/>
            <a:ext cx="3147456" cy="1971513"/>
            <a:chOff x="5433456" y="3966553"/>
            <a:chExt cx="2819400" cy="1624459"/>
          </a:xfrm>
        </p:grpSpPr>
        <p:pic>
          <p:nvPicPr>
            <p:cNvPr id="3074" name="Picture 2" descr="Don't Be Double Minded - Harvest Time Bible Chur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456" y="3966553"/>
              <a:ext cx="2819400" cy="1624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812152" y="5102684"/>
              <a:ext cx="2215098" cy="431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  <a:effectLst>
                    <a:glow rad="63500">
                      <a:schemeClr val="tx1">
                        <a:alpha val="89000"/>
                      </a:schemeClr>
                    </a:glow>
                  </a:effectLst>
                </a:rPr>
                <a:t>雅1:8 </a:t>
              </a:r>
              <a:r>
                <a:rPr lang="en-US" sz="1400" dirty="0" err="1">
                  <a:solidFill>
                    <a:srgbClr val="FFFF00"/>
                  </a:solidFill>
                  <a:effectLst>
                    <a:glow rad="63500">
                      <a:schemeClr val="tx1">
                        <a:alpha val="89000"/>
                      </a:schemeClr>
                    </a:glow>
                  </a:effectLst>
                </a:rPr>
                <a:t>心怀二意的人，在他一切所行的路上都没有定见</a:t>
              </a:r>
              <a:r>
                <a:rPr lang="en-US" sz="1400" dirty="0">
                  <a:solidFill>
                    <a:srgbClr val="FFFF00"/>
                  </a:solidFill>
                  <a:effectLst>
                    <a:glow rad="63500">
                      <a:schemeClr val="tx1">
                        <a:alpha val="89000"/>
                      </a:schemeClr>
                    </a:glow>
                  </a:effectLst>
                </a:rPr>
                <a:t>。 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415907" y="1963538"/>
            <a:ext cx="48006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solidFill>
                  <a:srgbClr val="7030A0"/>
                </a:solidFill>
              </a:rPr>
              <a:t>2. </a:t>
            </a:r>
            <a:r>
              <a:rPr lang="zh-CN" altLang="en-US" sz="2000" b="1" dirty="0">
                <a:solidFill>
                  <a:srgbClr val="7030A0"/>
                </a:solidFill>
              </a:rPr>
              <a:t>靠神给你的杖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话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语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(rhema)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生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活</a:t>
            </a:r>
            <a:endParaRPr lang="en-US" altLang="zh-CN" sz="2000" b="1" dirty="0" smtClean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7030A0"/>
                </a:solidFill>
              </a:rPr>
              <a:t>3. </a:t>
            </a:r>
            <a:r>
              <a:rPr lang="zh-CN" altLang="en-US" sz="2000" b="1" dirty="0">
                <a:solidFill>
                  <a:srgbClr val="7030A0"/>
                </a:solidFill>
              </a:rPr>
              <a:t>离弃天然人依靠的，认识经历神的信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实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pic>
        <p:nvPicPr>
          <p:cNvPr id="13" name="Picture 2" descr="Jacob's dream at Bethel - Gospel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53" y="2781301"/>
            <a:ext cx="1765632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Jacob wrestles with Angel by Lars Justinen at Goodsalt.com imag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85" y="2781300"/>
            <a:ext cx="1931715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415907" y="1963538"/>
            <a:ext cx="48006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solidFill>
                  <a:srgbClr val="7030A0"/>
                </a:solidFill>
              </a:rPr>
              <a:t>2. </a:t>
            </a:r>
            <a:r>
              <a:rPr lang="zh-CN" altLang="en-US" sz="2000" b="1" dirty="0">
                <a:solidFill>
                  <a:srgbClr val="7030A0"/>
                </a:solidFill>
              </a:rPr>
              <a:t>靠神给你的杖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话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语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(rhema)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生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活</a:t>
            </a:r>
            <a:endParaRPr lang="en-US" altLang="zh-CN" sz="2000" b="1" dirty="0" smtClean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7030A0"/>
                </a:solidFill>
              </a:rPr>
              <a:t>3. </a:t>
            </a:r>
            <a:r>
              <a:rPr lang="zh-CN" altLang="en-US" sz="2000" b="1" dirty="0">
                <a:solidFill>
                  <a:srgbClr val="7030A0"/>
                </a:solidFill>
              </a:rPr>
              <a:t>离弃天然人依靠的，认识经历神的信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实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57150" y="2671424"/>
            <a:ext cx="4545052" cy="2793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350" b="1" dirty="0">
                <a:solidFill>
                  <a:prstClr val="black"/>
                </a:solidFill>
              </a:rPr>
              <a:t>路</a:t>
            </a:r>
            <a:r>
              <a:rPr lang="en-US" altLang="zh-CN" sz="1350" b="1" dirty="0">
                <a:solidFill>
                  <a:prstClr val="black"/>
                </a:solidFill>
              </a:rPr>
              <a:t>19:12 </a:t>
            </a:r>
            <a:r>
              <a:rPr lang="zh-CN" altLang="en-US" sz="1350" b="1" dirty="0">
                <a:solidFill>
                  <a:prstClr val="black"/>
                </a:solidFill>
              </a:rPr>
              <a:t>有一个贵胄往远方去，要得国回来， </a:t>
            </a:r>
            <a:r>
              <a:rPr lang="en-US" altLang="zh-CN" sz="1350" b="1" dirty="0">
                <a:solidFill>
                  <a:prstClr val="black"/>
                </a:solidFill>
              </a:rPr>
              <a:t>19:13 </a:t>
            </a:r>
            <a:r>
              <a:rPr lang="zh-CN" altLang="en-US" sz="1350" b="1" dirty="0">
                <a:solidFill>
                  <a:prstClr val="black"/>
                </a:solidFill>
              </a:rPr>
              <a:t>便叫了他的十个仆人来，交给他们十锭（锭：原文作弥拿约银十两）银子，说：你们去作生意，直等我回来。 </a:t>
            </a:r>
            <a:r>
              <a:rPr lang="en-US" altLang="zh-CN" sz="1350" b="1" dirty="0">
                <a:solidFill>
                  <a:prstClr val="black"/>
                </a:solidFill>
              </a:rPr>
              <a:t>19:14 </a:t>
            </a:r>
            <a:r>
              <a:rPr lang="zh-CN" altLang="en-US" sz="1350" b="1" dirty="0">
                <a:solidFill>
                  <a:prstClr val="black"/>
                </a:solidFill>
              </a:rPr>
              <a:t>他本国的人却恨他，打发使者随后去，说：我们不愿意这个人作我们的王。 </a:t>
            </a:r>
            <a:r>
              <a:rPr lang="en-US" altLang="zh-CN" sz="1350" b="1" dirty="0">
                <a:solidFill>
                  <a:prstClr val="black"/>
                </a:solidFill>
              </a:rPr>
              <a:t>19:15 </a:t>
            </a:r>
            <a:r>
              <a:rPr lang="zh-CN" altLang="en-US" sz="1350" b="1" dirty="0">
                <a:solidFill>
                  <a:prstClr val="black"/>
                </a:solidFill>
              </a:rPr>
              <a:t>他既得国回来，就吩咐叫那领银子的仆人来，要知道他们做生意赚了多少。 </a:t>
            </a:r>
            <a:r>
              <a:rPr lang="en-US" altLang="zh-CN" sz="1350" b="1" dirty="0">
                <a:solidFill>
                  <a:prstClr val="black"/>
                </a:solidFill>
              </a:rPr>
              <a:t>19:16 </a:t>
            </a:r>
            <a:r>
              <a:rPr lang="zh-CN" altLang="en-US" sz="1350" b="1" dirty="0">
                <a:solidFill>
                  <a:prstClr val="black"/>
                </a:solidFill>
              </a:rPr>
              <a:t>头一个上来，说：主阿，你的一锭银子已经赚了十锭。 </a:t>
            </a:r>
            <a:r>
              <a:rPr lang="en-US" altLang="zh-CN" sz="1350" b="1" dirty="0">
                <a:solidFill>
                  <a:prstClr val="black"/>
                </a:solidFill>
              </a:rPr>
              <a:t>19:17 </a:t>
            </a:r>
            <a:r>
              <a:rPr lang="zh-CN" altLang="en-US" sz="1350" b="1" dirty="0">
                <a:solidFill>
                  <a:prstClr val="black"/>
                </a:solidFill>
              </a:rPr>
              <a:t>主人说：好！</a:t>
            </a:r>
            <a:r>
              <a:rPr lang="zh-CN" altLang="en-US" sz="1350" b="1" dirty="0">
                <a:solidFill>
                  <a:srgbClr val="7030A0"/>
                </a:solidFill>
              </a:rPr>
              <a:t>良善的仆人，你既在最小的事上有忠心，可以有权柄管十座城。</a:t>
            </a:r>
            <a:r>
              <a:rPr lang="zh-CN" altLang="en-US" sz="1350" b="1" dirty="0">
                <a:solidFill>
                  <a:prstClr val="black"/>
                </a:solidFill>
              </a:rPr>
              <a:t> </a:t>
            </a:r>
            <a:r>
              <a:rPr lang="en-US" altLang="zh-CN" sz="1350" b="1" dirty="0">
                <a:solidFill>
                  <a:prstClr val="black"/>
                </a:solidFill>
              </a:rPr>
              <a:t>19:18 </a:t>
            </a:r>
            <a:r>
              <a:rPr lang="zh-CN" altLang="en-US" sz="1350" b="1" dirty="0">
                <a:solidFill>
                  <a:prstClr val="black"/>
                </a:solidFill>
              </a:rPr>
              <a:t>第二个来，说：主阿！你的一锭银子，已经赚了五锭。 </a:t>
            </a:r>
            <a:r>
              <a:rPr lang="en-US" altLang="zh-CN" sz="1350" b="1" dirty="0">
                <a:solidFill>
                  <a:prstClr val="black"/>
                </a:solidFill>
              </a:rPr>
              <a:t>19:19 </a:t>
            </a:r>
            <a:r>
              <a:rPr lang="zh-CN" altLang="en-US" sz="1350" b="1" dirty="0">
                <a:solidFill>
                  <a:prstClr val="black"/>
                </a:solidFill>
              </a:rPr>
              <a:t>主人说：你也可以管五座城。 </a:t>
            </a:r>
            <a:r>
              <a:rPr lang="en-US" altLang="zh-CN" sz="1350" b="1" dirty="0">
                <a:solidFill>
                  <a:prstClr val="black"/>
                </a:solidFill>
              </a:rPr>
              <a:t>19:20 </a:t>
            </a:r>
            <a:r>
              <a:rPr lang="zh-CN" altLang="en-US" sz="1350" b="1" dirty="0">
                <a:solidFill>
                  <a:prstClr val="black"/>
                </a:solidFill>
              </a:rPr>
              <a:t>又有一个来说：主阿，看哪，你的一锭银子在这里，我把他包在手巾里存着。 </a:t>
            </a:r>
            <a:r>
              <a:rPr lang="en-US" altLang="zh-CN" sz="1350" b="1" dirty="0">
                <a:solidFill>
                  <a:prstClr val="black"/>
                </a:solidFill>
              </a:rPr>
              <a:t>19:21 </a:t>
            </a:r>
            <a:r>
              <a:rPr lang="zh-CN" altLang="en-US" sz="1350" b="1" dirty="0">
                <a:solidFill>
                  <a:prstClr val="black"/>
                </a:solidFill>
              </a:rPr>
              <a:t>我原是怕你，因为你是严厉的人；没有放下的，还要去拿；没有种下的，还要去收。 </a:t>
            </a:r>
            <a:endParaRPr lang="zh-CN" altLang="en-US" sz="135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5907" y="1963538"/>
            <a:ext cx="48006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solidFill>
                  <a:srgbClr val="7030A0"/>
                </a:solidFill>
              </a:rPr>
              <a:t>2. </a:t>
            </a:r>
            <a:r>
              <a:rPr lang="zh-CN" altLang="en-US" sz="2000" b="1" dirty="0">
                <a:solidFill>
                  <a:srgbClr val="7030A0"/>
                </a:solidFill>
              </a:rPr>
              <a:t>靠神给你的杖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话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语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(rhema)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生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活</a:t>
            </a:r>
            <a:endParaRPr lang="en-US" altLang="zh-CN" sz="2000" b="1" dirty="0" smtClean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7030A0"/>
                </a:solidFill>
              </a:rPr>
              <a:t>3. </a:t>
            </a:r>
            <a:r>
              <a:rPr lang="zh-CN" altLang="en-US" sz="2000" b="1" dirty="0">
                <a:solidFill>
                  <a:srgbClr val="7030A0"/>
                </a:solidFill>
              </a:rPr>
              <a:t>离弃天然人依靠的，认识经历神的信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实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16900"/>
              </p:ext>
            </p:extLst>
          </p:nvPr>
        </p:nvGraphicFramePr>
        <p:xfrm>
          <a:off x="4865612" y="2750820"/>
          <a:ext cx="4114800" cy="2926080"/>
        </p:xfrm>
        <a:graphic>
          <a:graphicData uri="http://schemas.openxmlformats.org/drawingml/2006/table">
            <a:tbl>
              <a:tblPr firstRow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393698999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20856165"/>
                    </a:ext>
                  </a:extLst>
                </a:gridCol>
              </a:tblGrid>
              <a:tr h="4308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奴仆</a:t>
                      </a:r>
                      <a:endParaRPr lang="en-US" sz="24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儿</a:t>
                      </a:r>
                      <a:r>
                        <a:rPr lang="zh-CN" altLang="en-US" sz="2400" b="1" dirty="0" smtClean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子</a:t>
                      </a:r>
                      <a:r>
                        <a:rPr lang="en-US" altLang="zh-CN" sz="2400" b="1" dirty="0" smtClean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CN" altLang="en-US" sz="2400" b="1" dirty="0" smtClean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主人）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15606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在肉体里的生命</a:t>
                      </a:r>
                      <a:endParaRPr lang="en-US" sz="18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在基督里的生命</a:t>
                      </a:r>
                      <a:endParaRPr lang="en-US" altLang="zh-CN" sz="1800" b="0" dirty="0" smtClean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28919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缺乏（没有产业）</a:t>
                      </a:r>
                      <a:endParaRPr lang="en-US" sz="18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丰富（有产业）</a:t>
                      </a:r>
                      <a:endParaRPr lang="en-US" sz="1800" b="0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830012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以自我为中心，</a:t>
                      </a:r>
                      <a:r>
                        <a:rPr lang="zh-CN" altLang="en-US" sz="1800" b="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以物质界的</a:t>
                      </a:r>
                      <a:r>
                        <a:rPr lang="zh-CN" altLang="en-US" sz="1800" b="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事为念</a:t>
                      </a:r>
                      <a:endParaRPr lang="en-US" sz="18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以家族为中心，</a:t>
                      </a:r>
                      <a:r>
                        <a:rPr lang="zh-CN" altLang="en-US" sz="1800" b="0" dirty="0" smtClean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以属灵的</a:t>
                      </a:r>
                      <a:r>
                        <a:rPr lang="zh-CN" altLang="en-US" sz="1800" b="0" dirty="0" smtClean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产业为念</a:t>
                      </a:r>
                      <a:endParaRPr lang="en-US" sz="1800" b="0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009492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靠自己</a:t>
                      </a:r>
                      <a:endParaRPr lang="en-US" sz="18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靠家里的人</a:t>
                      </a:r>
                      <a:endParaRPr lang="en-US" altLang="zh-CN" sz="1800" b="0" dirty="0" smtClean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98084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赚取（律法主义）</a:t>
                      </a:r>
                      <a:endParaRPr lang="en-US" sz="18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继承（靠恩典）</a:t>
                      </a:r>
                      <a:endParaRPr lang="en-US" sz="1800" b="0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408560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惧怕、忧</a:t>
                      </a:r>
                      <a:r>
                        <a:rPr lang="zh-CN" altLang="en-US" sz="1800" b="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虑</a:t>
                      </a:r>
                      <a:r>
                        <a:rPr lang="en-US" altLang="zh-CN" sz="1800" b="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…</a:t>
                      </a:r>
                      <a:endParaRPr lang="en-US" sz="18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信望爱、安</a:t>
                      </a:r>
                      <a:r>
                        <a:rPr lang="zh-CN" altLang="en-US" sz="1800" b="0" dirty="0" smtClean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息</a:t>
                      </a:r>
                      <a:r>
                        <a:rPr lang="en-US" altLang="zh-CN" sz="1800" b="0" dirty="0" smtClean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…</a:t>
                      </a:r>
                      <a:endParaRPr lang="en-US" altLang="zh-CN" sz="1800" b="0" dirty="0" smtClean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92468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506" y="596424"/>
            <a:ext cx="3782810" cy="23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1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54107" y="2631655"/>
            <a:ext cx="3124200" cy="2769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/>
              <a:defRPr/>
            </a:pPr>
            <a:r>
              <a:rPr lang="zh-CN" altLang="en-US" sz="2400" b="1" dirty="0">
                <a:solidFill>
                  <a:srgbClr val="7030A0"/>
                </a:solidFill>
              </a:rPr>
              <a:t>领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受神给你的应许</a:t>
            </a:r>
            <a:r>
              <a:rPr lang="en-US" altLang="zh-CN" sz="2400" b="1" dirty="0">
                <a:solidFill>
                  <a:srgbClr val="7030A0"/>
                </a:solidFill>
              </a:rPr>
              <a:t>/</a:t>
            </a:r>
            <a:r>
              <a:rPr lang="zh-CN" altLang="en-US" sz="2400" b="1" dirty="0">
                <a:solidFill>
                  <a:srgbClr val="7030A0"/>
                </a:solidFill>
              </a:rPr>
              <a:t>异象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/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启示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 marL="274320" lvl="0" indent="-274320">
              <a:spcAft>
                <a:spcPts val="1800"/>
              </a:spcAft>
              <a:buFont typeface="+mj-lt"/>
              <a:buAutoNum type="arabicPeriod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靠神给你的杖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/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话语（</a:t>
            </a:r>
            <a:r>
              <a:rPr lang="en-US" altLang="zh-CN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rhema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）而生活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 marL="274320" lvl="0" indent="-274320">
              <a:spcAft>
                <a:spcPts val="1800"/>
              </a:spcAft>
              <a:buFont typeface="+mj-lt"/>
              <a:buAutoNum type="arabicPeriod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离弃天然人依靠的，认识经历神的信实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9807" y="2006840"/>
            <a:ext cx="35814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800" b="1" dirty="0" smtClean="0">
                <a:solidFill>
                  <a:srgbClr val="0070C0"/>
                </a:solidFill>
              </a:rPr>
              <a:t>如何有神儿子的眼光？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600" y="2014218"/>
            <a:ext cx="39624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altLang="zh-CN" sz="2000" b="1" dirty="0" smtClean="0">
                <a:solidFill>
                  <a:srgbClr val="7030A0"/>
                </a:solidFill>
              </a:rPr>
              <a:t>1.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领</a:t>
            </a:r>
            <a:r>
              <a:rPr lang="zh-CN" altLang="en-US" sz="2000" b="1" dirty="0">
                <a:solidFill>
                  <a:srgbClr val="7030A0"/>
                </a:solidFill>
              </a:rPr>
              <a:t>受神给你的应许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异象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启示</a:t>
            </a:r>
          </a:p>
        </p:txBody>
      </p:sp>
      <p:pic>
        <p:nvPicPr>
          <p:cNvPr id="1026" name="Picture 2" descr="Genesis 12 Background Information with Maps and Images (Pictur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82" y="2414328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61735" y="4960738"/>
            <a:ext cx="40975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有信</a:t>
            </a:r>
            <a:r>
              <a:rPr lang="zh-CN" altLang="en-US" sz="30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心的</a:t>
            </a:r>
            <a:r>
              <a:rPr lang="zh-CN" altLang="en-US" sz="3000" b="1" dirty="0" smtClean="0">
                <a:solidFill>
                  <a:srgbClr val="7030A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潜力</a:t>
            </a:r>
            <a:r>
              <a:rPr lang="en-US" altLang="zh-CN" sz="3000" b="1" dirty="0" smtClean="0">
                <a:solidFill>
                  <a:srgbClr val="7030A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potential</a:t>
            </a:r>
            <a:endParaRPr lang="en-US" sz="3000" dirty="0">
              <a:solidFill>
                <a:srgbClr val="7030A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459471"/>
            <a:ext cx="4338320" cy="2462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诗</a:t>
            </a:r>
            <a:r>
              <a:rPr lang="en-US" altLang="zh-CN" sz="1400" b="1" dirty="0">
                <a:solidFill>
                  <a:prstClr val="black"/>
                </a:solidFill>
              </a:rPr>
              <a:t>33:13 </a:t>
            </a:r>
            <a:r>
              <a:rPr lang="zh-CN" altLang="en-US" sz="1400" b="1" dirty="0">
                <a:solidFill>
                  <a:prstClr val="black"/>
                </a:solidFill>
              </a:rPr>
              <a:t>耶和华从天上观看；他看见一切的世人。 </a:t>
            </a:r>
            <a:r>
              <a:rPr lang="en-US" altLang="zh-CN" sz="1400" b="1" dirty="0">
                <a:solidFill>
                  <a:prstClr val="black"/>
                </a:solidFill>
              </a:rPr>
              <a:t>33:14 </a:t>
            </a:r>
            <a:r>
              <a:rPr lang="zh-CN" altLang="en-US" sz="1400" b="1" dirty="0">
                <a:solidFill>
                  <a:prstClr val="black"/>
                </a:solidFill>
              </a:rPr>
              <a:t>从他的居所往外察看地上一切的居民。 </a:t>
            </a:r>
            <a:r>
              <a:rPr lang="en-US" altLang="zh-CN" sz="1400" b="1" dirty="0">
                <a:solidFill>
                  <a:prstClr val="black"/>
                </a:solidFill>
              </a:rPr>
              <a:t>33:15 </a:t>
            </a:r>
            <a:r>
              <a:rPr lang="zh-CN" altLang="en-US" sz="1400" b="1" dirty="0">
                <a:solidFill>
                  <a:prstClr val="black"/>
                </a:solidFill>
              </a:rPr>
              <a:t>他是那造成他们众人心的，留意他们一切作为的。 </a:t>
            </a:r>
            <a:r>
              <a:rPr lang="en-US" altLang="zh-CN" sz="1400" b="1" dirty="0">
                <a:solidFill>
                  <a:prstClr val="black"/>
                </a:solidFill>
              </a:rPr>
              <a:t>33:16 </a:t>
            </a:r>
            <a:r>
              <a:rPr lang="zh-CN" altLang="en-US" sz="1400" b="1" dirty="0">
                <a:solidFill>
                  <a:prstClr val="black"/>
                </a:solidFill>
              </a:rPr>
              <a:t>君王不能因兵多得胜；勇士不能因力大得救。 </a:t>
            </a:r>
            <a:r>
              <a:rPr lang="en-US" altLang="zh-CN" sz="1400" b="1" dirty="0">
                <a:solidFill>
                  <a:prstClr val="black"/>
                </a:solidFill>
              </a:rPr>
              <a:t>33:17 </a:t>
            </a:r>
            <a:r>
              <a:rPr lang="zh-CN" altLang="en-US" sz="1400" b="1" dirty="0">
                <a:solidFill>
                  <a:prstClr val="black"/>
                </a:solidFill>
              </a:rPr>
              <a:t>靠马得救是枉然的；马也不能因力大救人。 </a:t>
            </a:r>
            <a:r>
              <a:rPr lang="en-US" altLang="zh-CN" sz="1400" b="1" dirty="0">
                <a:solidFill>
                  <a:prstClr val="black"/>
                </a:solidFill>
              </a:rPr>
              <a:t>33:18 </a:t>
            </a:r>
            <a:r>
              <a:rPr lang="zh-CN" altLang="en-US" sz="1400" b="1" dirty="0">
                <a:solidFill>
                  <a:prstClr val="black"/>
                </a:solidFill>
              </a:rPr>
              <a:t>耶和华的眼目看顾敬畏他的人和</a:t>
            </a:r>
            <a:r>
              <a:rPr lang="zh-CN" altLang="en-US" sz="1400" b="1" dirty="0">
                <a:solidFill>
                  <a:srgbClr val="7030A0"/>
                </a:solidFill>
              </a:rPr>
              <a:t>仰望</a:t>
            </a:r>
            <a:r>
              <a:rPr lang="zh-CN" altLang="en-US" sz="1400" b="1" dirty="0">
                <a:solidFill>
                  <a:prstClr val="black"/>
                </a:solidFill>
              </a:rPr>
              <a:t>他慈爱的人， </a:t>
            </a:r>
            <a:r>
              <a:rPr lang="en-US" altLang="zh-CN" sz="1400" b="1" dirty="0">
                <a:solidFill>
                  <a:prstClr val="black"/>
                </a:solidFill>
              </a:rPr>
              <a:t>33:19 </a:t>
            </a:r>
            <a:r>
              <a:rPr lang="zh-CN" altLang="en-US" sz="1400" b="1" dirty="0">
                <a:solidFill>
                  <a:prstClr val="black"/>
                </a:solidFill>
              </a:rPr>
              <a:t>要救他们的命脱离死亡，并使他们在饑荒中存活。 </a:t>
            </a:r>
            <a:r>
              <a:rPr lang="en-US" altLang="zh-CN" sz="1400" b="1" dirty="0">
                <a:solidFill>
                  <a:prstClr val="black"/>
                </a:solidFill>
              </a:rPr>
              <a:t>33:20 </a:t>
            </a:r>
            <a:r>
              <a:rPr lang="zh-CN" altLang="en-US" sz="1400" b="1" dirty="0">
                <a:solidFill>
                  <a:prstClr val="black"/>
                </a:solidFill>
              </a:rPr>
              <a:t>我们的心向来</a:t>
            </a:r>
            <a:r>
              <a:rPr lang="zh-CN" altLang="en-US" sz="1400" b="1" dirty="0">
                <a:solidFill>
                  <a:srgbClr val="7030A0"/>
                </a:solidFill>
              </a:rPr>
              <a:t>等候</a:t>
            </a:r>
            <a:r>
              <a:rPr lang="zh-CN" altLang="en-US" sz="1400" b="1" dirty="0">
                <a:solidFill>
                  <a:prstClr val="black"/>
                </a:solidFill>
              </a:rPr>
              <a:t>耶和华；他是我们的帮助，我们的盾牌。 </a:t>
            </a:r>
            <a:r>
              <a:rPr lang="en-US" altLang="zh-CN" sz="1400" b="1" dirty="0">
                <a:solidFill>
                  <a:prstClr val="black"/>
                </a:solidFill>
              </a:rPr>
              <a:t>33:21 </a:t>
            </a:r>
            <a:r>
              <a:rPr lang="zh-CN" altLang="en-US" sz="1400" b="1" dirty="0">
                <a:solidFill>
                  <a:prstClr val="black"/>
                </a:solidFill>
              </a:rPr>
              <a:t>我们的心必</a:t>
            </a:r>
            <a:r>
              <a:rPr lang="zh-CN" altLang="en-US" sz="1400" b="1" dirty="0">
                <a:solidFill>
                  <a:srgbClr val="7030A0"/>
                </a:solidFill>
              </a:rPr>
              <a:t>靠</a:t>
            </a:r>
            <a:r>
              <a:rPr lang="zh-CN" altLang="en-US" sz="1400" b="1" dirty="0">
                <a:solidFill>
                  <a:prstClr val="black"/>
                </a:solidFill>
              </a:rPr>
              <a:t>他欢喜，因为我们向来</a:t>
            </a:r>
            <a:r>
              <a:rPr lang="zh-CN" altLang="en-US" sz="1400" b="1" dirty="0">
                <a:solidFill>
                  <a:srgbClr val="7030A0"/>
                </a:solidFill>
              </a:rPr>
              <a:t>倚靠</a:t>
            </a:r>
            <a:r>
              <a:rPr lang="zh-CN" altLang="en-US" sz="1400" b="1" dirty="0">
                <a:solidFill>
                  <a:prstClr val="black"/>
                </a:solidFill>
              </a:rPr>
              <a:t>他的圣名。 </a:t>
            </a:r>
            <a:r>
              <a:rPr lang="en-US" altLang="zh-CN" sz="1400" b="1" dirty="0">
                <a:solidFill>
                  <a:prstClr val="black"/>
                </a:solidFill>
              </a:rPr>
              <a:t>33:22 </a:t>
            </a:r>
            <a:r>
              <a:rPr lang="zh-CN" altLang="en-US" sz="1400" b="1" dirty="0">
                <a:solidFill>
                  <a:prstClr val="black"/>
                </a:solidFill>
              </a:rPr>
              <a:t>耶和华啊，求你照着我们所</a:t>
            </a:r>
            <a:r>
              <a:rPr lang="zh-CN" altLang="en-US" sz="1400" b="1" dirty="0">
                <a:solidFill>
                  <a:srgbClr val="7030A0"/>
                </a:solidFill>
              </a:rPr>
              <a:t>仰望</a:t>
            </a:r>
            <a:r>
              <a:rPr lang="zh-CN" altLang="en-US" sz="1400" b="1" dirty="0">
                <a:solidFill>
                  <a:prstClr val="black"/>
                </a:solidFill>
              </a:rPr>
              <a:t>你的，向我们施行慈爱！ 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014218"/>
            <a:ext cx="39624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altLang="zh-CN" sz="2000" b="1" dirty="0" smtClean="0">
                <a:solidFill>
                  <a:srgbClr val="7030A0"/>
                </a:solidFill>
              </a:rPr>
              <a:t>1.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领</a:t>
            </a:r>
            <a:r>
              <a:rPr lang="zh-CN" altLang="en-US" sz="2000" b="1" dirty="0">
                <a:solidFill>
                  <a:srgbClr val="7030A0"/>
                </a:solidFill>
              </a:rPr>
              <a:t>受神给你的应许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异象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启示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600" y="2014218"/>
            <a:ext cx="39624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altLang="zh-CN" sz="2000" b="1" dirty="0" smtClean="0">
                <a:solidFill>
                  <a:srgbClr val="7030A0"/>
                </a:solidFill>
              </a:rPr>
              <a:t>1.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领</a:t>
            </a:r>
            <a:r>
              <a:rPr lang="zh-CN" altLang="en-US" sz="2000" b="1" dirty="0">
                <a:solidFill>
                  <a:srgbClr val="7030A0"/>
                </a:solidFill>
              </a:rPr>
              <a:t>受神给你的应许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异象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启示</a:t>
            </a:r>
          </a:p>
        </p:txBody>
      </p:sp>
      <p:pic>
        <p:nvPicPr>
          <p:cNvPr id="7170" name="Picture 2" descr="Why Modesty Still Matters | Stud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41885"/>
            <a:ext cx="280416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as King David a Rapist? | RELEVANT Magaz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0500"/>
            <a:ext cx="2803160" cy="15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459471"/>
            <a:ext cx="4338320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诗</a:t>
            </a:r>
            <a:r>
              <a:rPr lang="en-US" altLang="zh-CN" sz="1400" b="1" dirty="0">
                <a:solidFill>
                  <a:prstClr val="black"/>
                </a:solidFill>
              </a:rPr>
              <a:t>51:1 </a:t>
            </a:r>
            <a:r>
              <a:rPr lang="zh-CN" altLang="en-US" sz="1400" b="1" dirty="0">
                <a:solidFill>
                  <a:prstClr val="black"/>
                </a:solidFill>
              </a:rPr>
              <a:t>（大卫与拔示巴同室以后，先知拿单来见他；他作这诗，交与伶长。）　神啊，求你按你的慈爱怜恤我！按你丰盛的慈悲涂抹我的过犯！ </a:t>
            </a:r>
            <a:r>
              <a:rPr lang="en-US" altLang="zh-CN" sz="1400" b="1" dirty="0">
                <a:solidFill>
                  <a:prstClr val="black"/>
                </a:solidFill>
              </a:rPr>
              <a:t>51:2 </a:t>
            </a:r>
            <a:r>
              <a:rPr lang="zh-CN" altLang="en-US" sz="1400" b="1" dirty="0">
                <a:solidFill>
                  <a:prstClr val="black"/>
                </a:solidFill>
              </a:rPr>
              <a:t>求你将我的罪孽洗除净尽，并洁除我的罪！ </a:t>
            </a:r>
            <a:r>
              <a:rPr lang="en-US" altLang="zh-CN" sz="1400" b="1" dirty="0">
                <a:solidFill>
                  <a:prstClr val="black"/>
                </a:solidFill>
              </a:rPr>
              <a:t>51:3 </a:t>
            </a:r>
            <a:r>
              <a:rPr lang="zh-CN" altLang="en-US" sz="1400" b="1" dirty="0">
                <a:solidFill>
                  <a:prstClr val="black"/>
                </a:solidFill>
              </a:rPr>
              <a:t>因为，我知道我的过犯；我的罪常在我面前。 </a:t>
            </a:r>
            <a:r>
              <a:rPr lang="en-US" altLang="zh-CN" sz="1400" b="1" dirty="0">
                <a:solidFill>
                  <a:prstClr val="black"/>
                </a:solidFill>
              </a:rPr>
              <a:t>51:4 </a:t>
            </a:r>
            <a:r>
              <a:rPr lang="zh-CN" altLang="en-US" sz="1400" b="1" dirty="0">
                <a:solidFill>
                  <a:prstClr val="black"/>
                </a:solidFill>
              </a:rPr>
              <a:t>我向你犯罪，惟独得罪了你；在你眼前行了这恶，以致你责备我的时候显为公义，判断我的时候显为清正。 </a:t>
            </a:r>
            <a:r>
              <a:rPr lang="en-US" altLang="zh-CN" sz="1400" b="1" dirty="0">
                <a:solidFill>
                  <a:prstClr val="black"/>
                </a:solidFill>
              </a:rPr>
              <a:t>51:5 </a:t>
            </a:r>
            <a:r>
              <a:rPr lang="zh-CN" altLang="en-US" sz="1400" b="1" dirty="0">
                <a:solidFill>
                  <a:prstClr val="black"/>
                </a:solidFill>
              </a:rPr>
              <a:t>我是在罪孽里生的，在我母亲怀胎的时候就有了罪。 </a:t>
            </a:r>
            <a:r>
              <a:rPr lang="en-US" altLang="zh-CN" sz="1400" b="1" dirty="0">
                <a:solidFill>
                  <a:prstClr val="black"/>
                </a:solidFill>
              </a:rPr>
              <a:t>51:6 </a:t>
            </a:r>
            <a:r>
              <a:rPr lang="zh-CN" altLang="en-US" sz="1400" b="1" dirty="0">
                <a:solidFill>
                  <a:prstClr val="black"/>
                </a:solidFill>
              </a:rPr>
              <a:t>你所喜爱的是内里诚实；你在我隐密处，必使我得智慧。 </a:t>
            </a:r>
            <a:r>
              <a:rPr lang="en-US" altLang="zh-CN" sz="1400" b="1" dirty="0">
                <a:solidFill>
                  <a:prstClr val="black"/>
                </a:solidFill>
              </a:rPr>
              <a:t>51:7 </a:t>
            </a:r>
            <a:r>
              <a:rPr lang="zh-CN" altLang="en-US" sz="1400" b="1" dirty="0">
                <a:solidFill>
                  <a:prstClr val="black"/>
                </a:solidFill>
              </a:rPr>
              <a:t>求你用牛膝草洁净我，我就乾净；求你洗涤我，我就比雪更白。 </a:t>
            </a:r>
            <a:r>
              <a:rPr lang="en-US" altLang="zh-CN" sz="1400" b="1" dirty="0">
                <a:solidFill>
                  <a:prstClr val="black"/>
                </a:solidFill>
              </a:rPr>
              <a:t>51:8 </a:t>
            </a:r>
            <a:r>
              <a:rPr lang="zh-CN" altLang="en-US" sz="1400" b="1" dirty="0">
                <a:solidFill>
                  <a:prstClr val="black"/>
                </a:solidFill>
              </a:rPr>
              <a:t>求你使我得听欢喜快乐的声音，使你所压伤的骨头可以踊跃。 </a:t>
            </a:r>
            <a:r>
              <a:rPr lang="en-US" altLang="zh-CN" sz="1400" b="1" dirty="0">
                <a:solidFill>
                  <a:prstClr val="black"/>
                </a:solidFill>
              </a:rPr>
              <a:t>51:9 </a:t>
            </a:r>
            <a:r>
              <a:rPr lang="zh-CN" altLang="en-US" sz="1400" b="1" dirty="0">
                <a:solidFill>
                  <a:prstClr val="black"/>
                </a:solidFill>
              </a:rPr>
              <a:t>求你掩面不看我的罪，涂抹我一切的罪孽。 </a:t>
            </a:r>
            <a:r>
              <a:rPr lang="en-US" altLang="zh-CN" sz="1400" b="1" dirty="0">
                <a:solidFill>
                  <a:prstClr val="black"/>
                </a:solidFill>
              </a:rPr>
              <a:t>51:10 </a:t>
            </a:r>
            <a:r>
              <a:rPr lang="zh-CN" altLang="en-US" sz="1400" b="1" dirty="0">
                <a:solidFill>
                  <a:prstClr val="black"/>
                </a:solidFill>
              </a:rPr>
              <a:t>神啊，求你为我造清洁的心，使我里面重新有正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直的</a:t>
            </a:r>
            <a:r>
              <a:rPr lang="zh-CN" altLang="en-US" sz="1400" b="1" dirty="0">
                <a:solidFill>
                  <a:prstClr val="black"/>
                </a:solidFill>
              </a:rPr>
              <a:t>灵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。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2014218"/>
            <a:ext cx="39624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altLang="zh-CN" sz="2000" b="1" dirty="0" smtClean="0">
                <a:solidFill>
                  <a:srgbClr val="7030A0"/>
                </a:solidFill>
              </a:rPr>
              <a:t>1.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领</a:t>
            </a:r>
            <a:r>
              <a:rPr lang="zh-CN" altLang="en-US" sz="2000" b="1" dirty="0">
                <a:solidFill>
                  <a:srgbClr val="7030A0"/>
                </a:solidFill>
              </a:rPr>
              <a:t>受神给你的应许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异象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启示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459471"/>
            <a:ext cx="4338320" cy="2462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太</a:t>
            </a:r>
            <a:r>
              <a:rPr lang="en-US" altLang="zh-CN" sz="1400" b="1" dirty="0">
                <a:solidFill>
                  <a:prstClr val="black"/>
                </a:solidFill>
              </a:rPr>
              <a:t>7:7 </a:t>
            </a:r>
            <a:r>
              <a:rPr lang="zh-CN" altLang="en-US" sz="1400" b="1" dirty="0">
                <a:solidFill>
                  <a:prstClr val="black"/>
                </a:solidFill>
              </a:rPr>
              <a:t>你们祈求，就给你们；寻找，就寻见；叩门，就给你们开门。 </a:t>
            </a:r>
            <a:r>
              <a:rPr lang="en-US" altLang="zh-CN" sz="1400" b="1" dirty="0">
                <a:solidFill>
                  <a:prstClr val="black"/>
                </a:solidFill>
              </a:rPr>
              <a:t>7:8 </a:t>
            </a:r>
            <a:r>
              <a:rPr lang="zh-CN" altLang="en-US" sz="1400" b="1" dirty="0">
                <a:solidFill>
                  <a:prstClr val="black"/>
                </a:solidFill>
              </a:rPr>
              <a:t>因为凡祈求的，就得着；寻找的，就寻见；叩门的，就给他开门。 </a:t>
            </a:r>
            <a:r>
              <a:rPr lang="en-US" altLang="zh-CN" sz="1400" b="1" dirty="0">
                <a:solidFill>
                  <a:prstClr val="black"/>
                </a:solidFill>
              </a:rPr>
              <a:t>7:9 </a:t>
            </a:r>
            <a:r>
              <a:rPr lang="zh-CN" altLang="en-US" sz="1400" b="1" dirty="0">
                <a:solidFill>
                  <a:prstClr val="black"/>
                </a:solidFill>
              </a:rPr>
              <a:t>你们中间谁有儿子求饼，反给他石头呢？ </a:t>
            </a:r>
            <a:r>
              <a:rPr lang="en-US" altLang="zh-CN" sz="1400" b="1" dirty="0">
                <a:solidFill>
                  <a:prstClr val="black"/>
                </a:solidFill>
              </a:rPr>
              <a:t>7:10 </a:t>
            </a:r>
            <a:r>
              <a:rPr lang="zh-CN" altLang="en-US" sz="1400" b="1" dirty="0">
                <a:solidFill>
                  <a:prstClr val="black"/>
                </a:solidFill>
              </a:rPr>
              <a:t>求鱼，反给他蛇呢？ </a:t>
            </a:r>
            <a:r>
              <a:rPr lang="en-US" altLang="zh-CN" sz="1400" b="1" dirty="0">
                <a:solidFill>
                  <a:prstClr val="black"/>
                </a:solidFill>
              </a:rPr>
              <a:t>7:11 </a:t>
            </a:r>
            <a:r>
              <a:rPr lang="zh-CN" altLang="en-US" sz="1400" b="1" dirty="0">
                <a:solidFill>
                  <a:prstClr val="black"/>
                </a:solidFill>
              </a:rPr>
              <a:t>你们虽然不好，尚且知道拿好东西给儿女，何况你们在天上的父，岂不更把好东西给求他的人么？ </a:t>
            </a:r>
            <a:r>
              <a:rPr lang="en-US" altLang="zh-CN" sz="1400" b="1" dirty="0">
                <a:solidFill>
                  <a:prstClr val="black"/>
                </a:solidFill>
              </a:rPr>
              <a:t>7:12 </a:t>
            </a:r>
            <a:r>
              <a:rPr lang="zh-CN" altLang="en-US" sz="1400" b="1" dirty="0">
                <a:solidFill>
                  <a:prstClr val="black"/>
                </a:solidFill>
              </a:rPr>
              <a:t>所以，无论何事，你们愿意人怎样待你们，你们也要怎样待人，因为这就是律法和先知的道理。 </a:t>
            </a:r>
            <a:r>
              <a:rPr lang="en-US" altLang="zh-CN" sz="1400" b="1" dirty="0">
                <a:solidFill>
                  <a:prstClr val="black"/>
                </a:solidFill>
              </a:rPr>
              <a:t>7:13 </a:t>
            </a:r>
            <a:r>
              <a:rPr lang="zh-CN" altLang="en-US" sz="1400" b="1" dirty="0">
                <a:solidFill>
                  <a:prstClr val="black"/>
                </a:solidFill>
              </a:rPr>
              <a:t>你们要进窄门。因为引到灭亡，那门是宽的，路是大的，进去的人也多； </a:t>
            </a:r>
            <a:r>
              <a:rPr lang="en-US" altLang="zh-CN" sz="1400" b="1" dirty="0">
                <a:solidFill>
                  <a:prstClr val="black"/>
                </a:solidFill>
              </a:rPr>
              <a:t>7:14 </a:t>
            </a:r>
            <a:r>
              <a:rPr lang="zh-CN" altLang="en-US" sz="1400" b="1" dirty="0">
                <a:solidFill>
                  <a:prstClr val="black"/>
                </a:solidFill>
              </a:rPr>
              <a:t>引到永生，那门是窄的，路是小的，找着的人也少。 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2014218"/>
            <a:ext cx="39624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altLang="zh-CN" sz="2000" b="1" dirty="0" smtClean="0">
                <a:solidFill>
                  <a:srgbClr val="7030A0"/>
                </a:solidFill>
              </a:rPr>
              <a:t>1.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领</a:t>
            </a:r>
            <a:r>
              <a:rPr lang="zh-CN" altLang="en-US" sz="2000" b="1" dirty="0">
                <a:solidFill>
                  <a:srgbClr val="7030A0"/>
                </a:solidFill>
              </a:rPr>
              <a:t>受神给你的应许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异象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启示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5907" y="1963538"/>
            <a:ext cx="48006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 smtClean="0">
                <a:solidFill>
                  <a:srgbClr val="7030A0"/>
                </a:solidFill>
              </a:rPr>
              <a:t>2. </a:t>
            </a:r>
            <a:r>
              <a:rPr lang="zh-CN" altLang="en-US" sz="2000" b="1" dirty="0">
                <a:solidFill>
                  <a:srgbClr val="7030A0"/>
                </a:solidFill>
              </a:rPr>
              <a:t>靠神给你的杖</a:t>
            </a:r>
            <a:r>
              <a:rPr lang="en-US" altLang="zh-CN" sz="2000" b="1" dirty="0">
                <a:solidFill>
                  <a:srgbClr val="7030A0"/>
                </a:solidFill>
              </a:rPr>
              <a:t>/</a:t>
            </a:r>
            <a:r>
              <a:rPr lang="zh-CN" altLang="en-US" sz="2000" b="1" dirty="0">
                <a:solidFill>
                  <a:srgbClr val="7030A0"/>
                </a:solidFill>
              </a:rPr>
              <a:t>话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语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(rhema)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生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活</a:t>
            </a:r>
            <a:endParaRPr lang="en-US" altLang="zh-CN" sz="2000" b="1" dirty="0" smtClean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7030A0"/>
                </a:solidFill>
              </a:rPr>
              <a:t>3. </a:t>
            </a:r>
            <a:r>
              <a:rPr lang="zh-CN" altLang="en-US" sz="2000" b="1" dirty="0">
                <a:solidFill>
                  <a:srgbClr val="7030A0"/>
                </a:solidFill>
              </a:rPr>
              <a:t>离弃天然人依靠的，认识经历神的信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实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2054" name="Picture 6" descr="唯獨依靠祢My Trust is in You--火把音樂（好歌分享）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1" b="13333"/>
          <a:stretch/>
        </p:blipFill>
        <p:spPr bwMode="auto">
          <a:xfrm>
            <a:off x="4724400" y="3695700"/>
            <a:ext cx="429491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reate a Culture of Innovation with the 10 Laws of Trust | Inc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5036"/>
            <a:ext cx="2057400" cy="9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yoneword prize: a custom photo of your one word written in the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4"/>
          <a:stretch/>
        </p:blipFill>
        <p:spPr bwMode="auto">
          <a:xfrm>
            <a:off x="7002419" y="2665036"/>
            <a:ext cx="2016892" cy="9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26093</TotalTime>
  <Words>5827</Words>
  <Application>Microsoft Office PowerPoint</Application>
  <PresentationFormat>On-screen Show (16:10)</PresentationFormat>
  <Paragraphs>100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Lao UI</vt:lpstr>
      <vt:lpstr>Microsoft YaHei</vt:lpstr>
      <vt:lpstr>Microsoft YaHei</vt:lpstr>
      <vt:lpstr>幼圆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1358</cp:revision>
  <dcterms:created xsi:type="dcterms:W3CDTF">2011-09-04T18:01:24Z</dcterms:created>
  <dcterms:modified xsi:type="dcterms:W3CDTF">2020-04-19T13:00:15Z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