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4"/>
  </p:notesMasterIdLst>
  <p:sldIdLst>
    <p:sldId id="256" r:id="rId5"/>
    <p:sldId id="334" r:id="rId6"/>
    <p:sldId id="391" r:id="rId7"/>
    <p:sldId id="356" r:id="rId8"/>
    <p:sldId id="372" r:id="rId9"/>
    <p:sldId id="379" r:id="rId10"/>
    <p:sldId id="380" r:id="rId11"/>
    <p:sldId id="374" r:id="rId12"/>
    <p:sldId id="381" r:id="rId13"/>
    <p:sldId id="382" r:id="rId14"/>
    <p:sldId id="384" r:id="rId15"/>
    <p:sldId id="386" r:id="rId16"/>
    <p:sldId id="392" r:id="rId17"/>
    <p:sldId id="393" r:id="rId18"/>
    <p:sldId id="394" r:id="rId19"/>
    <p:sldId id="387" r:id="rId20"/>
    <p:sldId id="388" r:id="rId21"/>
    <p:sldId id="389" r:id="rId22"/>
    <p:sldId id="390" r:id="rId2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66FF99"/>
    <a:srgbClr val="FF9966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7" autoAdjust="0"/>
    <p:restoredTop sz="90574" autoAdjust="0"/>
  </p:normalViewPr>
  <p:slideViewPr>
    <p:cSldViewPr>
      <p:cViewPr varScale="1">
        <p:scale>
          <a:sx n="72" d="100"/>
          <a:sy n="72" d="100"/>
        </p:scale>
        <p:origin x="75" y="115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21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94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25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68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7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0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6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5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4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7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38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19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4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43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57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9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在基督里</a:t>
            </a:r>
            <a:endParaRPr kumimoji="0" lang="en-US" altLang="zh-CN" sz="9600" b="1" i="0" u="none" strike="noStrike" kern="1200" cap="none" spc="0" normalizeH="0" baseline="0" noProof="0" dirty="0" smtClean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9</a:t>
            </a:r>
            <a:r>
              <a:rPr kumimoji="0" lang="zh-CN" altLang="en-US" sz="96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18512" y="2459471"/>
            <a:ext cx="4338320" cy="24622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创</a:t>
            </a:r>
            <a:r>
              <a:rPr lang="en-US" altLang="zh-CN" sz="1400" b="1" dirty="0">
                <a:solidFill>
                  <a:prstClr val="black"/>
                </a:solidFill>
              </a:rPr>
              <a:t>12:14 </a:t>
            </a:r>
            <a:r>
              <a:rPr lang="zh-CN" altLang="en-US" sz="1400" b="1" dirty="0">
                <a:solidFill>
                  <a:prstClr val="black"/>
                </a:solidFill>
              </a:rPr>
              <a:t>及至亚伯兰到了埃及，埃及人看见那妇人极其美貌。 </a:t>
            </a:r>
            <a:r>
              <a:rPr lang="en-US" altLang="zh-CN" sz="1400" b="1" dirty="0">
                <a:solidFill>
                  <a:prstClr val="black"/>
                </a:solidFill>
              </a:rPr>
              <a:t>12:15 </a:t>
            </a:r>
            <a:r>
              <a:rPr lang="zh-CN" altLang="en-US" sz="1400" b="1" dirty="0">
                <a:solidFill>
                  <a:prstClr val="black"/>
                </a:solidFill>
              </a:rPr>
              <a:t>法老的臣宰看见了他，就在法老面前夸奖他。那妇人就被带进法老的宫去。 </a:t>
            </a:r>
            <a:r>
              <a:rPr lang="en-US" altLang="zh-CN" sz="1400" b="1" dirty="0">
                <a:solidFill>
                  <a:prstClr val="black"/>
                </a:solidFill>
              </a:rPr>
              <a:t>12:16 </a:t>
            </a:r>
            <a:r>
              <a:rPr lang="zh-CN" altLang="en-US" sz="1400" b="1" dirty="0">
                <a:solidFill>
                  <a:prstClr val="black"/>
                </a:solidFill>
              </a:rPr>
              <a:t>法老因这妇人就厚待亚伯兰，亚伯兰得了许多牛、羊、骆驼、公驴、母驴、仆婢。 </a:t>
            </a:r>
            <a:r>
              <a:rPr lang="en-US" altLang="zh-CN" sz="1400" b="1" dirty="0">
                <a:solidFill>
                  <a:prstClr val="black"/>
                </a:solidFill>
              </a:rPr>
              <a:t>12:17 </a:t>
            </a:r>
            <a:r>
              <a:rPr lang="zh-CN" altLang="en-US" sz="1400" b="1" dirty="0">
                <a:solidFill>
                  <a:prstClr val="black"/>
                </a:solidFill>
              </a:rPr>
              <a:t>耶和华因亚伯兰妻子撒莱的缘故，降大灾与法老和他的全家。 </a:t>
            </a:r>
            <a:r>
              <a:rPr lang="en-US" altLang="zh-CN" sz="1400" b="1" dirty="0">
                <a:solidFill>
                  <a:prstClr val="black"/>
                </a:solidFill>
              </a:rPr>
              <a:t>12:18 </a:t>
            </a:r>
            <a:r>
              <a:rPr lang="zh-CN" altLang="en-US" sz="1400" b="1" dirty="0">
                <a:solidFill>
                  <a:prstClr val="black"/>
                </a:solidFill>
              </a:rPr>
              <a:t>法老就召了亚伯兰来，说：你这向我作的是甚么事呢？为甚么没有告诉我他是你的妻子？ </a:t>
            </a:r>
            <a:r>
              <a:rPr lang="en-US" altLang="zh-CN" sz="1400" b="1" dirty="0">
                <a:solidFill>
                  <a:prstClr val="black"/>
                </a:solidFill>
              </a:rPr>
              <a:t>12:19 </a:t>
            </a:r>
            <a:r>
              <a:rPr lang="zh-CN" altLang="en-US" sz="1400" b="1" dirty="0">
                <a:solidFill>
                  <a:prstClr val="black"/>
                </a:solidFill>
              </a:rPr>
              <a:t>为甚么说他是你的妹子，以致我把他取来要作我的妻子？现在你的妻子在这里，可以带他走罢。 </a:t>
            </a:r>
            <a:r>
              <a:rPr lang="en-US" altLang="zh-CN" sz="1400" b="1" dirty="0">
                <a:solidFill>
                  <a:prstClr val="black"/>
                </a:solidFill>
              </a:rPr>
              <a:t>12:20 </a:t>
            </a:r>
            <a:r>
              <a:rPr lang="zh-CN" altLang="en-US" sz="1400" b="1" dirty="0">
                <a:solidFill>
                  <a:prstClr val="black"/>
                </a:solidFill>
              </a:rPr>
              <a:t>于是法老吩咐人将亚伯兰和他妻子，并他所有的都送走了。 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2014218"/>
            <a:ext cx="3204092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何有神儿子的眼光？</a:t>
            </a:r>
            <a:endParaRPr lang="zh-CN" altLang="en-US" sz="22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101627"/>
            <a:ext cx="1676400" cy="333646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18512" y="2459471"/>
            <a:ext cx="4338320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 smtClean="0">
                <a:solidFill>
                  <a:prstClr val="black"/>
                </a:solidFill>
              </a:rPr>
              <a:t>创</a:t>
            </a:r>
            <a:r>
              <a:rPr lang="en-US" altLang="zh-CN" sz="1400" b="1" dirty="0" smtClean="0">
                <a:solidFill>
                  <a:prstClr val="black"/>
                </a:solidFill>
              </a:rPr>
              <a:t>27:22 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雅各就挨近他父亲以撒。以撒摸着他，说：声音是雅各的声音，手却是以扫的手。 </a:t>
            </a:r>
            <a:r>
              <a:rPr lang="en-US" altLang="zh-CN" sz="1400" b="1" dirty="0" smtClean="0">
                <a:solidFill>
                  <a:prstClr val="black"/>
                </a:solidFill>
              </a:rPr>
              <a:t>27:23 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以撒就辨不出他来；因为他手上有毛，象他哥哥以扫的手一样，就给他祝福； </a:t>
            </a:r>
            <a:r>
              <a:rPr lang="en-US" altLang="zh-CN" sz="1400" b="1" dirty="0" smtClean="0">
                <a:solidFill>
                  <a:prstClr val="black"/>
                </a:solidFill>
              </a:rPr>
              <a:t>27:24 </a:t>
            </a:r>
            <a:r>
              <a:rPr lang="zh-CN" altLang="en-US" sz="1400" b="1" dirty="0">
                <a:solidFill>
                  <a:prstClr val="black"/>
                </a:solidFill>
              </a:rPr>
              <a:t>又说：你真是我儿子以扫么？他说：我是。 </a:t>
            </a:r>
            <a:r>
              <a:rPr lang="en-US" altLang="zh-CN" sz="1400" b="1" dirty="0">
                <a:solidFill>
                  <a:prstClr val="black"/>
                </a:solidFill>
              </a:rPr>
              <a:t>27:25 </a:t>
            </a:r>
            <a:r>
              <a:rPr lang="zh-CN" altLang="en-US" sz="1400" b="1" dirty="0">
                <a:solidFill>
                  <a:prstClr val="black"/>
                </a:solidFill>
              </a:rPr>
              <a:t>以撒说：你递给我，我好吃我儿子的野味，给你祝福。雅各就递给他，他便吃了，又拿酒给他，他也喝了。 </a:t>
            </a:r>
            <a:r>
              <a:rPr lang="en-US" altLang="zh-CN" sz="1400" b="1" dirty="0">
                <a:solidFill>
                  <a:prstClr val="black"/>
                </a:solidFill>
              </a:rPr>
              <a:t>27:26 </a:t>
            </a:r>
            <a:r>
              <a:rPr lang="zh-CN" altLang="en-US" sz="1400" b="1" dirty="0">
                <a:solidFill>
                  <a:prstClr val="black"/>
                </a:solidFill>
              </a:rPr>
              <a:t>他父亲以撒对他说：我儿，你上前来与我亲嘴。 </a:t>
            </a:r>
            <a:r>
              <a:rPr lang="en-US" altLang="zh-CN" sz="1400" b="1" dirty="0">
                <a:solidFill>
                  <a:prstClr val="black"/>
                </a:solidFill>
              </a:rPr>
              <a:t>27:27 </a:t>
            </a:r>
            <a:r>
              <a:rPr lang="zh-CN" altLang="en-US" sz="1400" b="1" dirty="0">
                <a:solidFill>
                  <a:prstClr val="black"/>
                </a:solidFill>
              </a:rPr>
              <a:t>他就上前与父亲亲嘴。他父亲一闻他衣服上的香气，就给他祝福，说：我儿的香气如同耶和华赐福之田地的香气一样。 </a:t>
            </a:r>
            <a:r>
              <a:rPr lang="en-US" altLang="zh-CN" sz="1400" b="1" dirty="0">
                <a:solidFill>
                  <a:prstClr val="black"/>
                </a:solidFill>
              </a:rPr>
              <a:t>27:28 </a:t>
            </a:r>
            <a:r>
              <a:rPr lang="zh-CN" altLang="en-US" sz="1400" b="1" dirty="0">
                <a:solidFill>
                  <a:srgbClr val="C00000"/>
                </a:solidFill>
              </a:rPr>
              <a:t>愿　神赐你天上的甘露，地上的肥土，并许多五榖新酒。 </a:t>
            </a:r>
            <a:r>
              <a:rPr lang="en-US" altLang="zh-CN" sz="1400" b="1" dirty="0">
                <a:solidFill>
                  <a:prstClr val="black"/>
                </a:solidFill>
              </a:rPr>
              <a:t>27:29 </a:t>
            </a:r>
            <a:r>
              <a:rPr lang="zh-CN" altLang="en-US" sz="1400" b="1" dirty="0">
                <a:solidFill>
                  <a:srgbClr val="C00000"/>
                </a:solidFill>
              </a:rPr>
              <a:t>愿多民事奉你，多国跪拜你。愿你作你弟兄的主；你母亲的儿子向你跪拜。凡咒诅你的，愿他受咒诅；为你祝福的，愿他蒙福。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0" y="2014218"/>
            <a:ext cx="3204092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何有神儿子的眼光？</a:t>
            </a:r>
            <a:endParaRPr lang="zh-CN" altLang="en-US" sz="22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101627"/>
            <a:ext cx="1676400" cy="333646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18512" y="2459471"/>
            <a:ext cx="4338320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创</a:t>
            </a:r>
            <a:r>
              <a:rPr lang="en-US" altLang="zh-CN" sz="1400" b="1" dirty="0">
                <a:solidFill>
                  <a:prstClr val="black"/>
                </a:solidFill>
              </a:rPr>
              <a:t>28:10 </a:t>
            </a:r>
            <a:r>
              <a:rPr lang="zh-CN" altLang="en-US" sz="1400" b="1" dirty="0">
                <a:solidFill>
                  <a:prstClr val="black"/>
                </a:solidFill>
              </a:rPr>
              <a:t>雅各出了别是巴，向哈兰走去； </a:t>
            </a:r>
            <a:r>
              <a:rPr lang="en-US" altLang="zh-CN" sz="1400" b="1" dirty="0">
                <a:solidFill>
                  <a:prstClr val="black"/>
                </a:solidFill>
              </a:rPr>
              <a:t>28:11 </a:t>
            </a:r>
            <a:r>
              <a:rPr lang="zh-CN" altLang="en-US" sz="1400" b="1" dirty="0">
                <a:solidFill>
                  <a:prstClr val="black"/>
                </a:solidFill>
              </a:rPr>
              <a:t>到了一个地方，因为太阳落了，就在那里住宿，便拾起那地方的一块石头枕在头下，在那里躺卧睡了， </a:t>
            </a:r>
            <a:r>
              <a:rPr lang="en-US" altLang="zh-CN" sz="1400" b="1" dirty="0">
                <a:solidFill>
                  <a:prstClr val="black"/>
                </a:solidFill>
              </a:rPr>
              <a:t>28:12 </a:t>
            </a:r>
            <a:r>
              <a:rPr lang="zh-CN" altLang="en-US" sz="1400" b="1" dirty="0">
                <a:solidFill>
                  <a:prstClr val="black"/>
                </a:solidFill>
              </a:rPr>
              <a:t>梦见一个梯子立在地上，梯子的头顶着天，有　神的使者在梯子上，上去下来。 </a:t>
            </a:r>
            <a:r>
              <a:rPr lang="en-US" altLang="zh-CN" sz="1400" b="1" dirty="0">
                <a:solidFill>
                  <a:prstClr val="black"/>
                </a:solidFill>
              </a:rPr>
              <a:t>28:13 </a:t>
            </a:r>
            <a:r>
              <a:rPr lang="zh-CN" altLang="en-US" sz="1400" b="1" dirty="0">
                <a:solidFill>
                  <a:prstClr val="black"/>
                </a:solidFill>
              </a:rPr>
              <a:t>耶和华站在梯子以上</a:t>
            </a:r>
            <a:r>
              <a:rPr lang="en-US" altLang="zh-CN" sz="1400" b="1" dirty="0">
                <a:solidFill>
                  <a:prstClr val="black"/>
                </a:solidFill>
              </a:rPr>
              <a:t>(</a:t>
            </a:r>
            <a:r>
              <a:rPr lang="zh-CN" altLang="en-US" sz="1400" b="1" dirty="0">
                <a:solidFill>
                  <a:prstClr val="black"/>
                </a:solidFill>
              </a:rPr>
              <a:t>或作站在他旁边</a:t>
            </a:r>
            <a:r>
              <a:rPr lang="en-US" altLang="zh-CN" sz="1400" b="1" dirty="0">
                <a:solidFill>
                  <a:prstClr val="black"/>
                </a:solidFill>
              </a:rPr>
              <a:t>)</a:t>
            </a:r>
            <a:r>
              <a:rPr lang="zh-CN" altLang="en-US" sz="1400" b="1" dirty="0">
                <a:solidFill>
                  <a:prstClr val="black"/>
                </a:solidFill>
              </a:rPr>
              <a:t>，说：我是耶和华</a:t>
            </a:r>
            <a:r>
              <a:rPr lang="en-US" altLang="zh-CN" sz="1400" b="1" dirty="0">
                <a:solidFill>
                  <a:prstClr val="black"/>
                </a:solidFill>
              </a:rPr>
              <a:t>―</a:t>
            </a:r>
            <a:r>
              <a:rPr lang="zh-CN" altLang="en-US" sz="1400" b="1" dirty="0">
                <a:solidFill>
                  <a:prstClr val="black"/>
                </a:solidFill>
              </a:rPr>
              <a:t>你祖亚伯拉罕的　神，也是以撒的　神；我要将你现在所躺卧之地赐给你和你的后裔。 </a:t>
            </a:r>
            <a:r>
              <a:rPr lang="en-US" altLang="zh-CN" sz="1400" b="1" dirty="0">
                <a:solidFill>
                  <a:prstClr val="black"/>
                </a:solidFill>
              </a:rPr>
              <a:t>28:14 </a:t>
            </a:r>
            <a:r>
              <a:rPr lang="zh-CN" altLang="en-US" sz="1400" b="1" dirty="0">
                <a:solidFill>
                  <a:prstClr val="black"/>
                </a:solidFill>
              </a:rPr>
              <a:t>你的后裔必象地上的尘沙那样多，必向东西南北开展；地上万族必因你和你的后裔得福。 </a:t>
            </a:r>
            <a:r>
              <a:rPr lang="en-US" altLang="zh-CN" sz="1400" b="1" dirty="0">
                <a:solidFill>
                  <a:prstClr val="black"/>
                </a:solidFill>
              </a:rPr>
              <a:t>28:15 </a:t>
            </a:r>
            <a:r>
              <a:rPr lang="zh-CN" altLang="en-US" sz="1400" b="1" dirty="0">
                <a:solidFill>
                  <a:srgbClr val="C00000"/>
                </a:solidFill>
              </a:rPr>
              <a:t>我也与你同在。你无论往那里去，我必保佑你，领你归回这地，总不离弃你，直到我成全了向你所应许的。</a:t>
            </a:r>
            <a:r>
              <a:rPr lang="zh-CN" altLang="en-US" sz="1400" b="1" dirty="0">
                <a:solidFill>
                  <a:prstClr val="black"/>
                </a:solidFill>
              </a:rPr>
              <a:t> </a:t>
            </a:r>
            <a:r>
              <a:rPr lang="en-US" altLang="zh-CN" sz="1400" b="1" dirty="0">
                <a:solidFill>
                  <a:prstClr val="black"/>
                </a:solidFill>
              </a:rPr>
              <a:t>28:16 </a:t>
            </a:r>
            <a:r>
              <a:rPr lang="zh-CN" altLang="en-US" sz="1400" b="1" dirty="0">
                <a:solidFill>
                  <a:prstClr val="black"/>
                </a:solidFill>
              </a:rPr>
              <a:t>雅各睡醒了，说：耶和华真在这里，我竟不知道！ </a:t>
            </a:r>
            <a:r>
              <a:rPr lang="en-US" altLang="zh-CN" sz="1400" b="1" dirty="0">
                <a:solidFill>
                  <a:prstClr val="black"/>
                </a:solidFill>
              </a:rPr>
              <a:t>28:17 </a:t>
            </a:r>
            <a:r>
              <a:rPr lang="zh-CN" altLang="en-US" sz="1400" b="1" dirty="0">
                <a:solidFill>
                  <a:prstClr val="black"/>
                </a:solidFill>
              </a:rPr>
              <a:t>就惧怕，说：这地方何等可畏！</a:t>
            </a:r>
            <a:r>
              <a:rPr lang="zh-CN" altLang="en-US" sz="1400" b="1" dirty="0">
                <a:solidFill>
                  <a:srgbClr val="7030A0"/>
                </a:solidFill>
              </a:rPr>
              <a:t>这不是别的，乃是　神的殿，也是天的门。</a:t>
            </a:r>
            <a:r>
              <a:rPr lang="zh-CN" altLang="en-US" sz="1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0" y="2014218"/>
            <a:ext cx="3204092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何有神儿子的眼光？</a:t>
            </a:r>
            <a:endParaRPr lang="zh-CN" altLang="en-US" sz="22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101627"/>
            <a:ext cx="1676400" cy="333646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18512" y="2459471"/>
            <a:ext cx="4338320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 smtClean="0">
                <a:solidFill>
                  <a:prstClr val="black"/>
                </a:solidFill>
              </a:rPr>
              <a:t>。。。创</a:t>
            </a:r>
            <a:r>
              <a:rPr lang="en-US" altLang="zh-CN" sz="1400" b="1" dirty="0">
                <a:solidFill>
                  <a:prstClr val="black"/>
                </a:solidFill>
              </a:rPr>
              <a:t>32:3 </a:t>
            </a:r>
            <a:r>
              <a:rPr lang="zh-CN" altLang="en-US" sz="1400" b="1" dirty="0">
                <a:solidFill>
                  <a:prstClr val="black"/>
                </a:solidFill>
              </a:rPr>
              <a:t>雅各打发人先往西珥地去，就是以东地，见他哥哥以扫，</a:t>
            </a:r>
            <a:r>
              <a:rPr lang="en-US" altLang="zh-CN" sz="1400" b="1" dirty="0">
                <a:solidFill>
                  <a:prstClr val="black"/>
                </a:solidFill>
              </a:rPr>
              <a:t>32:4 </a:t>
            </a:r>
            <a:r>
              <a:rPr lang="zh-CN" altLang="en-US" sz="1400" b="1" dirty="0">
                <a:solidFill>
                  <a:prstClr val="black"/>
                </a:solidFill>
              </a:rPr>
              <a:t>吩咐他们说：你们对我主以扫说：你的仆人雅各这样说：我在拉班那里寄居，直到如今。</a:t>
            </a:r>
            <a:r>
              <a:rPr lang="en-US" altLang="zh-CN" sz="1400" b="1" dirty="0">
                <a:solidFill>
                  <a:prstClr val="black"/>
                </a:solidFill>
              </a:rPr>
              <a:t>32:5 </a:t>
            </a:r>
            <a:r>
              <a:rPr lang="zh-CN" altLang="en-US" sz="1400" b="1" dirty="0">
                <a:solidFill>
                  <a:prstClr val="black"/>
                </a:solidFill>
              </a:rPr>
              <a:t>我有牛、驴、羊群、仆婢，现在打发人来报告我主，为要在你眼前蒙恩。</a:t>
            </a:r>
            <a:r>
              <a:rPr lang="en-US" altLang="zh-CN" sz="1400" b="1" dirty="0">
                <a:solidFill>
                  <a:prstClr val="black"/>
                </a:solidFill>
              </a:rPr>
              <a:t>32:6 </a:t>
            </a:r>
            <a:r>
              <a:rPr lang="zh-CN" altLang="en-US" sz="1400" b="1" dirty="0">
                <a:solidFill>
                  <a:prstClr val="black"/>
                </a:solidFill>
              </a:rPr>
              <a:t>所打发的人回到雅各那里，说：我们到了你哥哥以扫那里，他带着四百人，正迎着你来。</a:t>
            </a:r>
            <a:r>
              <a:rPr lang="en-US" altLang="zh-CN" sz="1400" b="1" dirty="0">
                <a:solidFill>
                  <a:prstClr val="black"/>
                </a:solidFill>
              </a:rPr>
              <a:t>32:7 </a:t>
            </a:r>
            <a:r>
              <a:rPr lang="zh-CN" altLang="en-US" sz="1400" b="1" dirty="0">
                <a:solidFill>
                  <a:prstClr val="black"/>
                </a:solidFill>
              </a:rPr>
              <a:t>雅各就甚惧怕，而且愁烦，便把那与他同在的人口和羊群、牛群、骆驼分做两队，</a:t>
            </a:r>
            <a:r>
              <a:rPr lang="en-US" altLang="zh-CN" sz="1400" b="1" dirty="0">
                <a:solidFill>
                  <a:prstClr val="black"/>
                </a:solidFill>
              </a:rPr>
              <a:t>32:8 </a:t>
            </a:r>
            <a:r>
              <a:rPr lang="zh-CN" altLang="en-US" sz="1400" b="1" dirty="0">
                <a:solidFill>
                  <a:prstClr val="black"/>
                </a:solidFill>
              </a:rPr>
              <a:t>说：以扫若来击杀这一队，剩下的那一队还可以逃避。</a:t>
            </a:r>
            <a:r>
              <a:rPr lang="en-US" altLang="zh-CN" sz="1400" b="1" dirty="0">
                <a:solidFill>
                  <a:prstClr val="black"/>
                </a:solidFill>
              </a:rPr>
              <a:t>32:9 </a:t>
            </a:r>
            <a:r>
              <a:rPr lang="zh-CN" altLang="en-US" sz="1400" b="1" dirty="0">
                <a:solidFill>
                  <a:prstClr val="black"/>
                </a:solidFill>
              </a:rPr>
              <a:t>雅各说：耶和华</a:t>
            </a:r>
            <a:r>
              <a:rPr lang="en-US" altLang="zh-CN" sz="1400" b="1" dirty="0">
                <a:solidFill>
                  <a:prstClr val="black"/>
                </a:solidFill>
              </a:rPr>
              <a:t>―</a:t>
            </a:r>
            <a:r>
              <a:rPr lang="zh-CN" altLang="en-US" sz="1400" b="1" dirty="0">
                <a:solidFill>
                  <a:prstClr val="black"/>
                </a:solidFill>
              </a:rPr>
              <a:t>我祖亚伯拉罕的　神，我父亲以撒的　神阿，你曾对我说：回你本地本族去，我要厚待你。</a:t>
            </a:r>
            <a:r>
              <a:rPr lang="en-US" altLang="zh-CN" sz="1400" b="1" dirty="0">
                <a:solidFill>
                  <a:prstClr val="black"/>
                </a:solidFill>
              </a:rPr>
              <a:t>32:10 </a:t>
            </a:r>
            <a:r>
              <a:rPr lang="zh-CN" altLang="en-US" sz="1400" b="1" dirty="0">
                <a:solidFill>
                  <a:prstClr val="black"/>
                </a:solidFill>
              </a:rPr>
              <a:t>你向仆人所施的一切慈爱和诚实，我一点也不配得；我先前只拿着</a:t>
            </a:r>
            <a:r>
              <a:rPr lang="zh-CN" altLang="en-US" sz="1400" b="1" dirty="0">
                <a:solidFill>
                  <a:srgbClr val="7030A0"/>
                </a:solidFill>
              </a:rPr>
              <a:t>我的杖</a:t>
            </a:r>
            <a:r>
              <a:rPr lang="zh-CN" altLang="en-US" sz="1400" b="1" dirty="0">
                <a:solidFill>
                  <a:prstClr val="black"/>
                </a:solidFill>
              </a:rPr>
              <a:t>过这约但河，如今我却成了两队了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。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2014218"/>
            <a:ext cx="3204092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何有神儿子的眼光？</a:t>
            </a:r>
            <a:endParaRPr lang="zh-CN" altLang="en-US" sz="22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101627"/>
            <a:ext cx="1676400" cy="333646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18512" y="2459471"/>
            <a:ext cx="4338320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创</a:t>
            </a:r>
            <a:r>
              <a:rPr lang="en-US" altLang="zh-CN" sz="1400" b="1" dirty="0">
                <a:solidFill>
                  <a:prstClr val="black"/>
                </a:solidFill>
              </a:rPr>
              <a:t>32:11 </a:t>
            </a:r>
            <a:r>
              <a:rPr lang="zh-CN" altLang="en-US" sz="1400" b="1" dirty="0">
                <a:solidFill>
                  <a:prstClr val="black"/>
                </a:solidFill>
              </a:rPr>
              <a:t>求你救我脱离我哥哥以扫的手；因为我怕他来杀我，连妻子带儿女一同杀了。</a:t>
            </a:r>
            <a:r>
              <a:rPr lang="en-US" altLang="zh-CN" sz="1400" b="1" dirty="0">
                <a:solidFill>
                  <a:prstClr val="black"/>
                </a:solidFill>
              </a:rPr>
              <a:t>32:12 </a:t>
            </a:r>
            <a:r>
              <a:rPr lang="zh-CN" altLang="en-US" sz="1400" b="1" dirty="0">
                <a:solidFill>
                  <a:prstClr val="black"/>
                </a:solidFill>
              </a:rPr>
              <a:t>你曾说：我必定厚待你，使你的后裔如同海边的沙，多得不可胜数。</a:t>
            </a:r>
            <a:r>
              <a:rPr lang="en-US" altLang="zh-CN" sz="1400" b="1" dirty="0">
                <a:solidFill>
                  <a:prstClr val="black"/>
                </a:solidFill>
              </a:rPr>
              <a:t>32:13 </a:t>
            </a:r>
            <a:r>
              <a:rPr lang="zh-CN" altLang="en-US" sz="1400" b="1" dirty="0">
                <a:solidFill>
                  <a:prstClr val="black"/>
                </a:solidFill>
              </a:rPr>
              <a:t>当夜，雅各在那里住宿，就从他所有的物中拿礼物要送给他哥哥以扫：</a:t>
            </a:r>
            <a:r>
              <a:rPr lang="en-US" altLang="zh-CN" sz="1400" b="1" dirty="0">
                <a:solidFill>
                  <a:prstClr val="black"/>
                </a:solidFill>
              </a:rPr>
              <a:t>32:14 </a:t>
            </a:r>
            <a:r>
              <a:rPr lang="zh-CN" altLang="en-US" sz="1400" b="1" dirty="0">
                <a:solidFill>
                  <a:prstClr val="black"/>
                </a:solidFill>
              </a:rPr>
              <a:t>母山羊二百隻，公山羊二十隻，母绵羊二百隻，公绵羊二十隻，</a:t>
            </a:r>
            <a:r>
              <a:rPr lang="en-US" altLang="zh-CN" sz="1400" b="1" dirty="0">
                <a:solidFill>
                  <a:prstClr val="black"/>
                </a:solidFill>
              </a:rPr>
              <a:t>32:15 </a:t>
            </a:r>
            <a:r>
              <a:rPr lang="zh-CN" altLang="en-US" sz="1400" b="1" dirty="0">
                <a:solidFill>
                  <a:prstClr val="black"/>
                </a:solidFill>
              </a:rPr>
              <a:t>奶崽子的骆驼叁十隻</a:t>
            </a:r>
            <a:r>
              <a:rPr lang="en-US" altLang="zh-CN" sz="1400" b="1" dirty="0">
                <a:solidFill>
                  <a:prstClr val="black"/>
                </a:solidFill>
              </a:rPr>
              <a:t>―</a:t>
            </a:r>
            <a:r>
              <a:rPr lang="zh-CN" altLang="en-US" sz="1400" b="1" dirty="0">
                <a:solidFill>
                  <a:prstClr val="black"/>
                </a:solidFill>
              </a:rPr>
              <a:t>各带着崽子，母牛四十隻，公牛十隻，母驴二十匹，驴驹十匹；</a:t>
            </a:r>
            <a:r>
              <a:rPr lang="en-US" altLang="zh-CN" sz="1400" b="1" dirty="0">
                <a:solidFill>
                  <a:prstClr val="black"/>
                </a:solidFill>
              </a:rPr>
              <a:t>32:16 </a:t>
            </a:r>
            <a:r>
              <a:rPr lang="zh-CN" altLang="en-US" sz="1400" b="1" dirty="0">
                <a:solidFill>
                  <a:prstClr val="black"/>
                </a:solidFill>
              </a:rPr>
              <a:t>每样各分一群，交在仆人手下，就对仆人说：你们要在我前头过去，使群群相离，有空閒的地方；</a:t>
            </a:r>
            <a:r>
              <a:rPr lang="en-US" altLang="zh-CN" sz="1400" b="1" dirty="0">
                <a:solidFill>
                  <a:prstClr val="black"/>
                </a:solidFill>
              </a:rPr>
              <a:t>32:17 </a:t>
            </a:r>
            <a:r>
              <a:rPr lang="zh-CN" altLang="en-US" sz="1400" b="1" dirty="0">
                <a:solidFill>
                  <a:prstClr val="black"/>
                </a:solidFill>
              </a:rPr>
              <a:t>又吩咐儘先走的说：我哥哥以扫遇见你的时候，问你说：你是那家的人？要往那里去？你前头？这些是谁的？</a:t>
            </a:r>
            <a:r>
              <a:rPr lang="en-US" altLang="zh-CN" sz="1400" b="1" dirty="0">
                <a:solidFill>
                  <a:prstClr val="black"/>
                </a:solidFill>
              </a:rPr>
              <a:t>32:18 </a:t>
            </a:r>
            <a:r>
              <a:rPr lang="zh-CN" altLang="en-US" sz="1400" b="1" dirty="0">
                <a:solidFill>
                  <a:prstClr val="black"/>
                </a:solidFill>
              </a:rPr>
              <a:t>你就说：是你仆人雅各的，是送给我主以扫的礼物；他自己也在我们后边？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。</a:t>
            </a:r>
            <a:endParaRPr lang="en-US" altLang="zh-CN" sz="14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2014218"/>
            <a:ext cx="3204092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何有神儿子的眼光？</a:t>
            </a:r>
            <a:endParaRPr lang="zh-CN" altLang="en-US" sz="22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101627"/>
            <a:ext cx="1676400" cy="333646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18512" y="2459471"/>
            <a:ext cx="433832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创</a:t>
            </a:r>
            <a:r>
              <a:rPr lang="en-US" altLang="zh-CN" sz="1400" b="1" dirty="0">
                <a:solidFill>
                  <a:prstClr val="black"/>
                </a:solidFill>
              </a:rPr>
              <a:t>32:19 </a:t>
            </a:r>
            <a:r>
              <a:rPr lang="zh-CN" altLang="en-US" sz="1400" b="1" dirty="0">
                <a:solidFill>
                  <a:prstClr val="black"/>
                </a:solidFill>
              </a:rPr>
              <a:t>又吩咐第二、第叁，和一切赶群畜的人说：你们遇见以扫的时候也要这样对他说；</a:t>
            </a:r>
            <a:r>
              <a:rPr lang="en-US" altLang="zh-CN" sz="1400" b="1" dirty="0">
                <a:solidFill>
                  <a:prstClr val="black"/>
                </a:solidFill>
              </a:rPr>
              <a:t>32:20 </a:t>
            </a:r>
            <a:r>
              <a:rPr lang="zh-CN" altLang="en-US" sz="1400" b="1" dirty="0">
                <a:solidFill>
                  <a:prstClr val="black"/>
                </a:solidFill>
              </a:rPr>
              <a:t>并且你们要说：你仆人雅各在我们后边。因雅各心里说：我藉着在我前头去的礼物解他的恨，然后再见他的面，或者他容纳我。</a:t>
            </a:r>
            <a:r>
              <a:rPr lang="en-US" altLang="zh-CN" sz="1400" b="1" dirty="0">
                <a:solidFill>
                  <a:prstClr val="black"/>
                </a:solidFill>
              </a:rPr>
              <a:t>32:21 </a:t>
            </a:r>
            <a:r>
              <a:rPr lang="zh-CN" altLang="en-US" sz="1400" b="1" dirty="0">
                <a:solidFill>
                  <a:prstClr val="black"/>
                </a:solidFill>
              </a:rPr>
              <a:t>于是礼物先过去了；那夜，雅各在队中住宿。</a:t>
            </a:r>
            <a:r>
              <a:rPr lang="en-US" altLang="zh-CN" sz="1400" b="1" dirty="0">
                <a:solidFill>
                  <a:prstClr val="black"/>
                </a:solidFill>
              </a:rPr>
              <a:t>32:22 </a:t>
            </a:r>
            <a:r>
              <a:rPr lang="zh-CN" altLang="en-US" sz="1400" b="1" dirty="0">
                <a:solidFill>
                  <a:prstClr val="black"/>
                </a:solidFill>
              </a:rPr>
              <a:t>他夜间起来，带着两个妻子，两个使女，并十一个儿子，都过了雅博渡口，</a:t>
            </a:r>
            <a:r>
              <a:rPr lang="en-US" altLang="zh-CN" sz="1400" b="1" dirty="0">
                <a:solidFill>
                  <a:prstClr val="black"/>
                </a:solidFill>
              </a:rPr>
              <a:t>32:23 </a:t>
            </a:r>
            <a:r>
              <a:rPr lang="zh-CN" altLang="en-US" sz="1400" b="1" dirty="0">
                <a:solidFill>
                  <a:prstClr val="black"/>
                </a:solidFill>
              </a:rPr>
              <a:t>先打发他们过河，又打发所有的都过去，</a:t>
            </a:r>
            <a:r>
              <a:rPr lang="en-US" altLang="zh-CN" sz="1400" b="1" dirty="0">
                <a:solidFill>
                  <a:prstClr val="black"/>
                </a:solidFill>
              </a:rPr>
              <a:t>32:24 </a:t>
            </a:r>
            <a:r>
              <a:rPr lang="zh-CN" altLang="en-US" sz="1400" b="1" dirty="0">
                <a:solidFill>
                  <a:prstClr val="black"/>
                </a:solidFill>
              </a:rPr>
              <a:t>只剩下雅各一人。有一个人来和他摔跤，直到黎明。</a:t>
            </a:r>
            <a:endParaRPr lang="en-US" altLang="zh-CN" sz="14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2014218"/>
            <a:ext cx="3204092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何有神儿子的眼光？</a:t>
            </a:r>
            <a:endParaRPr lang="zh-CN" altLang="en-US" sz="22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101627"/>
            <a:ext cx="1676400" cy="333646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18512" y="2459471"/>
            <a:ext cx="4338320" cy="2893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创</a:t>
            </a:r>
            <a:r>
              <a:rPr lang="en-US" altLang="zh-CN" sz="1400" b="1" dirty="0">
                <a:solidFill>
                  <a:prstClr val="black"/>
                </a:solidFill>
              </a:rPr>
              <a:t>32:25 </a:t>
            </a:r>
            <a:r>
              <a:rPr lang="zh-CN" altLang="en-US" sz="1400" b="1" dirty="0">
                <a:solidFill>
                  <a:prstClr val="black"/>
                </a:solidFill>
              </a:rPr>
              <a:t>那人见自己胜不过他，就将他的大腿窝摸了一把，雅各的大腿窝正在摔跤的时候就扭了。</a:t>
            </a:r>
            <a:r>
              <a:rPr lang="en-US" altLang="zh-CN" sz="1400" b="1" dirty="0">
                <a:solidFill>
                  <a:prstClr val="black"/>
                </a:solidFill>
              </a:rPr>
              <a:t>32:26 </a:t>
            </a:r>
            <a:r>
              <a:rPr lang="zh-CN" altLang="en-US" sz="1400" b="1" dirty="0">
                <a:solidFill>
                  <a:prstClr val="black"/>
                </a:solidFill>
              </a:rPr>
              <a:t>那人说：天黎明了，容我去罢！雅各说：你不给我祝福，我就不容你去。</a:t>
            </a:r>
            <a:r>
              <a:rPr lang="en-US" altLang="zh-CN" sz="1400" b="1" dirty="0">
                <a:solidFill>
                  <a:prstClr val="black"/>
                </a:solidFill>
              </a:rPr>
              <a:t>32:27 </a:t>
            </a:r>
            <a:r>
              <a:rPr lang="zh-CN" altLang="en-US" sz="1400" b="1" dirty="0">
                <a:solidFill>
                  <a:prstClr val="black"/>
                </a:solidFill>
              </a:rPr>
              <a:t>那人说：你名叫甚么？他说：我名叫雅各。</a:t>
            </a:r>
            <a:r>
              <a:rPr lang="en-US" altLang="zh-CN" sz="1400" b="1" dirty="0">
                <a:solidFill>
                  <a:prstClr val="black"/>
                </a:solidFill>
              </a:rPr>
              <a:t>32:28 </a:t>
            </a:r>
            <a:r>
              <a:rPr lang="zh-CN" altLang="en-US" sz="1400" b="1" dirty="0">
                <a:solidFill>
                  <a:prstClr val="black"/>
                </a:solidFill>
              </a:rPr>
              <a:t>那人说：你的名不要再叫雅各，要叫以色列；因为你与　神与人较力，都得了胜。</a:t>
            </a:r>
            <a:r>
              <a:rPr lang="en-US" altLang="zh-CN" sz="1400" b="1" dirty="0">
                <a:solidFill>
                  <a:prstClr val="black"/>
                </a:solidFill>
              </a:rPr>
              <a:t>32:29 </a:t>
            </a:r>
            <a:r>
              <a:rPr lang="zh-CN" altLang="en-US" sz="1400" b="1" dirty="0">
                <a:solidFill>
                  <a:prstClr val="black"/>
                </a:solidFill>
              </a:rPr>
              <a:t>雅各问他说：请将你的名告诉我。那人说：何必问我的名？于是在那里给雅各祝福。</a:t>
            </a:r>
            <a:r>
              <a:rPr lang="en-US" altLang="zh-CN" sz="1400" b="1" dirty="0">
                <a:solidFill>
                  <a:prstClr val="black"/>
                </a:solidFill>
              </a:rPr>
              <a:t>32:30 </a:t>
            </a:r>
            <a:r>
              <a:rPr lang="zh-CN" altLang="en-US" sz="1400" b="1" dirty="0">
                <a:solidFill>
                  <a:prstClr val="black"/>
                </a:solidFill>
              </a:rPr>
              <a:t>雅各便给那地方起名叫毘努伊勒</a:t>
            </a:r>
            <a:r>
              <a:rPr lang="en-US" altLang="zh-CN" sz="1400" b="1" dirty="0">
                <a:solidFill>
                  <a:prstClr val="black"/>
                </a:solidFill>
              </a:rPr>
              <a:t>(</a:t>
            </a:r>
            <a:r>
              <a:rPr lang="zh-CN" altLang="en-US" sz="1400" b="1" dirty="0">
                <a:solidFill>
                  <a:prstClr val="black"/>
                </a:solidFill>
              </a:rPr>
              <a:t>就是神之面的意思</a:t>
            </a:r>
            <a:r>
              <a:rPr lang="en-US" altLang="zh-CN" sz="1400" b="1" dirty="0">
                <a:solidFill>
                  <a:prstClr val="black"/>
                </a:solidFill>
              </a:rPr>
              <a:t>)</a:t>
            </a:r>
            <a:r>
              <a:rPr lang="zh-CN" altLang="en-US" sz="1400" b="1" dirty="0">
                <a:solidFill>
                  <a:prstClr val="black"/>
                </a:solidFill>
              </a:rPr>
              <a:t>，意思说：我面对面见了　神，我的性命仍得保全。</a:t>
            </a:r>
            <a:r>
              <a:rPr lang="en-US" altLang="zh-CN" sz="1400" b="1" dirty="0">
                <a:solidFill>
                  <a:prstClr val="black"/>
                </a:solidFill>
              </a:rPr>
              <a:t>32:31 </a:t>
            </a:r>
            <a:r>
              <a:rPr lang="zh-CN" altLang="en-US" sz="1400" b="1" dirty="0">
                <a:solidFill>
                  <a:prstClr val="black"/>
                </a:solidFill>
              </a:rPr>
              <a:t>日头刚出来的时候，雅各经过毘努伊勒，</a:t>
            </a:r>
            <a:r>
              <a:rPr lang="zh-CN" altLang="en-US" sz="1400" b="1" dirty="0">
                <a:solidFill>
                  <a:srgbClr val="7030A0"/>
                </a:solidFill>
              </a:rPr>
              <a:t>他的大腿就瘸了</a:t>
            </a:r>
            <a:r>
              <a:rPr lang="zh-CN" altLang="en-US" sz="1400" b="1" dirty="0">
                <a:solidFill>
                  <a:prstClr val="black"/>
                </a:solidFill>
              </a:rPr>
              <a:t>。</a:t>
            </a:r>
            <a:r>
              <a:rPr lang="en-US" altLang="zh-CN" sz="1400" b="1" dirty="0">
                <a:solidFill>
                  <a:prstClr val="black"/>
                </a:solidFill>
              </a:rPr>
              <a:t>32:32 </a:t>
            </a:r>
            <a:r>
              <a:rPr lang="zh-CN" altLang="en-US" sz="1400" b="1" dirty="0">
                <a:solidFill>
                  <a:prstClr val="black"/>
                </a:solidFill>
              </a:rPr>
              <a:t>故此，以色列人不吃大腿窝的筋，直到今日，因为那人摸了雅各大腿窝的筋。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152979"/>
            <a:ext cx="3824844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400" dirty="0"/>
              <a:t>来</a:t>
            </a:r>
            <a:r>
              <a:rPr lang="en-US" altLang="zh-CN" sz="1400" dirty="0"/>
              <a:t>11:21 </a:t>
            </a:r>
            <a:r>
              <a:rPr lang="zh-CN" altLang="en-US" sz="1400" dirty="0"/>
              <a:t>雅各因着信，临死的时候，给约瑟的两个儿子各自祝福，扶着杖头敬拜神。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334000" y="2014218"/>
            <a:ext cx="3204092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何有神儿子的眼光？</a:t>
            </a:r>
            <a:endParaRPr lang="zh-CN" altLang="en-US" sz="22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2101627"/>
            <a:ext cx="1676400" cy="333646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18512" y="2459471"/>
            <a:ext cx="4338320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出</a:t>
            </a:r>
            <a:r>
              <a:rPr lang="en-US" altLang="zh-CN" sz="1400" b="1" dirty="0">
                <a:solidFill>
                  <a:prstClr val="black"/>
                </a:solidFill>
              </a:rPr>
              <a:t>4:1 </a:t>
            </a:r>
            <a:r>
              <a:rPr lang="zh-CN" altLang="en-US" sz="1400" b="1" dirty="0">
                <a:solidFill>
                  <a:prstClr val="black"/>
                </a:solidFill>
              </a:rPr>
              <a:t>摩西回答说：他们必不信我，也不听我的话，必说：耶和华并没有向你显现。 </a:t>
            </a:r>
            <a:r>
              <a:rPr lang="en-US" altLang="zh-CN" sz="1400" b="1" dirty="0">
                <a:solidFill>
                  <a:prstClr val="black"/>
                </a:solidFill>
              </a:rPr>
              <a:t>4:2 </a:t>
            </a:r>
            <a:r>
              <a:rPr lang="zh-CN" altLang="en-US" sz="1400" b="1" dirty="0">
                <a:solidFill>
                  <a:prstClr val="black"/>
                </a:solidFill>
              </a:rPr>
              <a:t>耶和华对摩西说：</a:t>
            </a:r>
            <a:r>
              <a:rPr lang="zh-CN" altLang="en-US" sz="1400" b="1" dirty="0">
                <a:solidFill>
                  <a:srgbClr val="7030A0"/>
                </a:solidFill>
              </a:rPr>
              <a:t>你手里是甚么？他说：是杖</a:t>
            </a:r>
            <a:r>
              <a:rPr lang="zh-CN" altLang="en-US" sz="1400" b="1" dirty="0">
                <a:solidFill>
                  <a:prstClr val="black"/>
                </a:solidFill>
              </a:rPr>
              <a:t>。 </a:t>
            </a:r>
            <a:r>
              <a:rPr lang="en-US" altLang="zh-CN" sz="1400" b="1" dirty="0">
                <a:solidFill>
                  <a:prstClr val="black"/>
                </a:solidFill>
              </a:rPr>
              <a:t>4:3 </a:t>
            </a:r>
            <a:r>
              <a:rPr lang="zh-CN" altLang="en-US" sz="1400" b="1" dirty="0">
                <a:solidFill>
                  <a:prstClr val="black"/>
                </a:solidFill>
              </a:rPr>
              <a:t>耶和华说：丢在地上。他一丢下去，就变作蛇；摩西便跑开。 </a:t>
            </a:r>
            <a:r>
              <a:rPr lang="en-US" altLang="zh-CN" sz="1400" b="1" dirty="0">
                <a:solidFill>
                  <a:prstClr val="black"/>
                </a:solidFill>
              </a:rPr>
              <a:t>4:4 </a:t>
            </a:r>
            <a:r>
              <a:rPr lang="zh-CN" altLang="en-US" sz="1400" b="1" dirty="0">
                <a:solidFill>
                  <a:prstClr val="black"/>
                </a:solidFill>
              </a:rPr>
              <a:t>耶和华对摩西说：伸出手来，拿住它的尾巴，它必在你手中仍变为杖； </a:t>
            </a:r>
            <a:r>
              <a:rPr lang="en-US" altLang="zh-CN" sz="1400" b="1" dirty="0">
                <a:solidFill>
                  <a:prstClr val="black"/>
                </a:solidFill>
              </a:rPr>
              <a:t>4:5 </a:t>
            </a:r>
            <a:r>
              <a:rPr lang="zh-CN" altLang="en-US" sz="1400" b="1" dirty="0">
                <a:solidFill>
                  <a:prstClr val="black"/>
                </a:solidFill>
              </a:rPr>
              <a:t>如此好叫他们信耶和华</a:t>
            </a:r>
            <a:r>
              <a:rPr lang="en-US" altLang="zh-CN" sz="1400" b="1" dirty="0">
                <a:solidFill>
                  <a:prstClr val="black"/>
                </a:solidFill>
              </a:rPr>
              <a:t>―</a:t>
            </a:r>
            <a:r>
              <a:rPr lang="zh-CN" altLang="en-US" sz="1400" b="1" dirty="0">
                <a:solidFill>
                  <a:prstClr val="black"/>
                </a:solidFill>
              </a:rPr>
              <a:t>他们祖宗的　神，就是亚伯拉罕的　神，以撒的　神，雅各的　神，是向你显现了。 </a:t>
            </a:r>
            <a:r>
              <a:rPr lang="en-US" altLang="zh-CN" sz="1400" b="1" dirty="0">
                <a:solidFill>
                  <a:prstClr val="black"/>
                </a:solidFill>
              </a:rPr>
              <a:t>4:6 </a:t>
            </a:r>
            <a:r>
              <a:rPr lang="zh-CN" altLang="en-US" sz="1400" b="1" dirty="0">
                <a:solidFill>
                  <a:prstClr val="black"/>
                </a:solidFill>
              </a:rPr>
              <a:t>耶和华又对他说：把手放在怀里。他就把手放在怀里，及至抽出来，不料，手长了大痲疯，有雪那样白。 </a:t>
            </a:r>
            <a:r>
              <a:rPr lang="en-US" altLang="zh-CN" sz="1400" b="1" dirty="0">
                <a:solidFill>
                  <a:prstClr val="black"/>
                </a:solidFill>
              </a:rPr>
              <a:t>4:7 </a:t>
            </a:r>
            <a:r>
              <a:rPr lang="zh-CN" altLang="en-US" sz="1400" b="1" dirty="0">
                <a:solidFill>
                  <a:prstClr val="black"/>
                </a:solidFill>
              </a:rPr>
              <a:t>耶和华说：再把手放在怀里。他就再把手放在怀里，及至从怀里抽出来，不料，手已经复原，与周身的肉一样； </a:t>
            </a:r>
            <a:r>
              <a:rPr lang="en-US" altLang="zh-CN" sz="1400" b="1" dirty="0">
                <a:solidFill>
                  <a:prstClr val="black"/>
                </a:solidFill>
              </a:rPr>
              <a:t>4:8 </a:t>
            </a:r>
            <a:r>
              <a:rPr lang="zh-CN" altLang="en-US" sz="1400" b="1" dirty="0">
                <a:solidFill>
                  <a:prstClr val="black"/>
                </a:solidFill>
              </a:rPr>
              <a:t>又说：倘或他们不听你的话，也不信头一个神蹟，他们必信第二个神蹟。 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2014218"/>
            <a:ext cx="3204092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何有神儿子的眼光？</a:t>
            </a:r>
            <a:endParaRPr lang="zh-CN" altLang="en-US" sz="22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101627"/>
            <a:ext cx="1676400" cy="333646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152979"/>
            <a:ext cx="3824844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400" dirty="0"/>
              <a:t>来</a:t>
            </a:r>
            <a:r>
              <a:rPr lang="en-US" altLang="zh-CN" sz="1400" dirty="0"/>
              <a:t>11:21 </a:t>
            </a:r>
            <a:r>
              <a:rPr lang="zh-CN" altLang="en-US" sz="1400" dirty="0"/>
              <a:t>雅各因着信，临死的时候，给约瑟的两个儿子各自祝福，扶着杖头敬拜神。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86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18512" y="2459471"/>
            <a:ext cx="4338320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出</a:t>
            </a:r>
            <a:r>
              <a:rPr lang="en-US" altLang="zh-CN" sz="1400" b="1" dirty="0">
                <a:solidFill>
                  <a:prstClr val="black"/>
                </a:solidFill>
              </a:rPr>
              <a:t>4:20 </a:t>
            </a:r>
            <a:r>
              <a:rPr lang="zh-CN" altLang="en-US" sz="1400" b="1" dirty="0">
                <a:solidFill>
                  <a:prstClr val="black"/>
                </a:solidFill>
              </a:rPr>
              <a:t>摩西就带着妻子和两个儿子，叫他们骑上驴，回埃及地去。</a:t>
            </a:r>
            <a:r>
              <a:rPr lang="zh-CN" altLang="en-US" sz="1400" b="1" dirty="0">
                <a:solidFill>
                  <a:srgbClr val="7030A0"/>
                </a:solidFill>
              </a:rPr>
              <a:t>摩西手里拿着　神的杖。 </a:t>
            </a:r>
            <a:endParaRPr lang="en-US" altLang="zh-CN" sz="1400" b="1" dirty="0" smtClean="0">
              <a:solidFill>
                <a:srgbClr val="7030A0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出</a:t>
            </a:r>
            <a:r>
              <a:rPr lang="en-US" altLang="zh-CN" sz="1400" b="1" dirty="0">
                <a:solidFill>
                  <a:prstClr val="black"/>
                </a:solidFill>
              </a:rPr>
              <a:t>9:22 </a:t>
            </a:r>
            <a:r>
              <a:rPr lang="zh-CN" altLang="en-US" sz="1400" b="1" dirty="0">
                <a:solidFill>
                  <a:prstClr val="black"/>
                </a:solidFill>
              </a:rPr>
              <a:t>耶和华对摩西说：你</a:t>
            </a:r>
            <a:r>
              <a:rPr lang="zh-CN" altLang="en-US" sz="1400" b="1" dirty="0">
                <a:solidFill>
                  <a:srgbClr val="7030A0"/>
                </a:solidFill>
              </a:rPr>
              <a:t>向天伸杖</a:t>
            </a:r>
            <a:r>
              <a:rPr lang="zh-CN" altLang="en-US" sz="1400" b="1" dirty="0">
                <a:solidFill>
                  <a:prstClr val="black"/>
                </a:solidFill>
              </a:rPr>
              <a:t>，使埃及遍地的人身上和牲畜身上，并田间各样菜蔬上，都有冰雹。 </a:t>
            </a:r>
            <a:r>
              <a:rPr lang="en-US" altLang="zh-CN" sz="1400" b="1" dirty="0">
                <a:solidFill>
                  <a:prstClr val="black"/>
                </a:solidFill>
              </a:rPr>
              <a:t>9:23 </a:t>
            </a:r>
            <a:r>
              <a:rPr lang="zh-CN" altLang="en-US" sz="1400" b="1" dirty="0">
                <a:solidFill>
                  <a:prstClr val="black"/>
                </a:solidFill>
              </a:rPr>
              <a:t>摩西</a:t>
            </a:r>
            <a:r>
              <a:rPr lang="zh-CN" altLang="en-US" sz="1400" b="1" dirty="0">
                <a:solidFill>
                  <a:srgbClr val="7030A0"/>
                </a:solidFill>
              </a:rPr>
              <a:t>向天伸杖</a:t>
            </a:r>
            <a:r>
              <a:rPr lang="zh-CN" altLang="en-US" sz="1400" b="1" dirty="0">
                <a:solidFill>
                  <a:prstClr val="black"/>
                </a:solidFill>
              </a:rPr>
              <a:t>，耶和华就打雷下雹，有火闪到地上；耶和华下雹在埃及地上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。</a:t>
            </a:r>
            <a:endParaRPr lang="en-US" altLang="zh-CN" sz="1400" b="1" dirty="0" smtClean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400" b="1" dirty="0" smtClean="0">
                <a:solidFill>
                  <a:prstClr val="black"/>
                </a:solidFill>
              </a:rPr>
              <a:t>出</a:t>
            </a:r>
            <a:r>
              <a:rPr lang="en-US" altLang="zh-CN" sz="1400" b="1" dirty="0">
                <a:solidFill>
                  <a:prstClr val="black"/>
                </a:solidFill>
              </a:rPr>
              <a:t>14:13 </a:t>
            </a:r>
            <a:r>
              <a:rPr lang="zh-CN" altLang="en-US" sz="1400" b="1" dirty="0">
                <a:solidFill>
                  <a:prstClr val="black"/>
                </a:solidFill>
              </a:rPr>
              <a:t>摩西对百姓说：不要惧怕，只管站住！看耶和华今天向你们所要施行的救恩。因为，你们今天所看见的埃及人必永远不再看见了。 </a:t>
            </a:r>
            <a:r>
              <a:rPr lang="en-US" altLang="zh-CN" sz="1400" b="1" dirty="0">
                <a:solidFill>
                  <a:prstClr val="black"/>
                </a:solidFill>
              </a:rPr>
              <a:t>14:14 </a:t>
            </a:r>
            <a:r>
              <a:rPr lang="zh-CN" altLang="en-US" sz="1400" b="1" dirty="0">
                <a:solidFill>
                  <a:prstClr val="black"/>
                </a:solidFill>
              </a:rPr>
              <a:t>耶和华必为你们争战；你们只管静默，不要作声。 </a:t>
            </a:r>
            <a:r>
              <a:rPr lang="en-US" altLang="zh-CN" sz="1400" b="1" dirty="0">
                <a:solidFill>
                  <a:prstClr val="black"/>
                </a:solidFill>
              </a:rPr>
              <a:t>14:15 </a:t>
            </a:r>
            <a:r>
              <a:rPr lang="zh-CN" altLang="en-US" sz="1400" b="1" dirty="0">
                <a:solidFill>
                  <a:prstClr val="black"/>
                </a:solidFill>
              </a:rPr>
              <a:t>耶和华对摩西说：你为甚么向我哀求呢？你吩咐以色列人往前走。 </a:t>
            </a:r>
            <a:r>
              <a:rPr lang="en-US" altLang="zh-CN" sz="1400" b="1" dirty="0">
                <a:solidFill>
                  <a:prstClr val="black"/>
                </a:solidFill>
              </a:rPr>
              <a:t>14:16 </a:t>
            </a:r>
            <a:r>
              <a:rPr lang="zh-CN" altLang="en-US" sz="1400" b="1" dirty="0">
                <a:solidFill>
                  <a:prstClr val="black"/>
                </a:solidFill>
              </a:rPr>
              <a:t>你举手</a:t>
            </a:r>
            <a:r>
              <a:rPr lang="zh-CN" altLang="en-US" sz="1400" b="1" dirty="0">
                <a:solidFill>
                  <a:srgbClr val="7030A0"/>
                </a:solidFill>
              </a:rPr>
              <a:t>向海伸杖</a:t>
            </a:r>
            <a:r>
              <a:rPr lang="zh-CN" altLang="en-US" sz="1400" b="1" dirty="0">
                <a:solidFill>
                  <a:prstClr val="black"/>
                </a:solidFill>
              </a:rPr>
              <a:t>，把水分开。以色列人要下海中走乾地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。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2014218"/>
            <a:ext cx="3204092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何有神儿子的眼光？</a:t>
            </a:r>
            <a:endParaRPr lang="zh-CN" altLang="en-US" sz="22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101627"/>
            <a:ext cx="1676400" cy="333646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152979"/>
            <a:ext cx="3824844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400" dirty="0"/>
              <a:t>来</a:t>
            </a:r>
            <a:r>
              <a:rPr lang="en-US" altLang="zh-CN" sz="1400" dirty="0"/>
              <a:t>11:21 </a:t>
            </a:r>
            <a:r>
              <a:rPr lang="zh-CN" altLang="en-US" sz="1400" dirty="0"/>
              <a:t>雅各因着信，临死的时候，给约瑟的两个儿子各自祝福，扶着杖头敬拜神。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99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57800" y="2552700"/>
            <a:ext cx="3124200" cy="27699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/>
              <a:defRPr/>
            </a:pPr>
            <a:r>
              <a:rPr lang="zh-CN" altLang="en-US" sz="2400" b="1" dirty="0">
                <a:solidFill>
                  <a:srgbClr val="7030A0"/>
                </a:solidFill>
              </a:rPr>
              <a:t>领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受神给你的应许</a:t>
            </a:r>
            <a:r>
              <a:rPr lang="en-US" altLang="zh-CN" sz="2400" b="1" dirty="0">
                <a:solidFill>
                  <a:srgbClr val="7030A0"/>
                </a:solidFill>
              </a:rPr>
              <a:t>/</a:t>
            </a:r>
            <a:r>
              <a:rPr lang="zh-CN" altLang="en-US" sz="2400" b="1" dirty="0">
                <a:solidFill>
                  <a:srgbClr val="7030A0"/>
                </a:solidFill>
              </a:rPr>
              <a:t>异象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/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启示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pPr marL="274320" lvl="0" indent="-274320">
              <a:spcAft>
                <a:spcPts val="1800"/>
              </a:spcAft>
              <a:buFont typeface="+mj-lt"/>
              <a:buAutoNum type="arabicPeriod"/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靠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神给你的杖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/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话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语（</a:t>
            </a:r>
            <a:r>
              <a:rPr lang="en-US" altLang="zh-CN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rhema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）而生活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pPr marL="274320" lvl="0" indent="-274320">
              <a:spcAft>
                <a:spcPts val="1800"/>
              </a:spcAft>
              <a:buFont typeface="+mj-lt"/>
              <a:buAutoNum type="arabicPeriod"/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离弃天然人依靠的，认识经历神的信实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2014218"/>
            <a:ext cx="3204092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何有神儿子的眼光？</a:t>
            </a:r>
            <a:endParaRPr lang="zh-CN" altLang="en-US" sz="22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2101627"/>
            <a:ext cx="1676400" cy="333646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152979"/>
            <a:ext cx="3824844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400" dirty="0"/>
              <a:t>来</a:t>
            </a:r>
            <a:r>
              <a:rPr lang="en-US" altLang="zh-CN" sz="1400" dirty="0"/>
              <a:t>11:21 </a:t>
            </a:r>
            <a:r>
              <a:rPr lang="zh-CN" altLang="en-US" sz="1400" dirty="0"/>
              <a:t>雅各因着信，临死的时候，给约瑟的两个儿子各自祝福，扶着杖头敬拜神。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8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410" y="3693180"/>
            <a:ext cx="889119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600" dirty="0" smtClean="0"/>
              <a:t>约</a:t>
            </a:r>
            <a:r>
              <a:rPr lang="en-US" altLang="zh-CN" sz="1600" dirty="0" smtClean="0"/>
              <a:t>15:4 </a:t>
            </a:r>
            <a:r>
              <a:rPr lang="zh-CN" altLang="en-US" sz="1600" dirty="0"/>
              <a:t>你们要常在我里面，我也常在你们里面。枝子若不常在葡萄树上，自己就不能结果子；你们若不常在我里面，也是这样。 </a:t>
            </a:r>
            <a:r>
              <a:rPr lang="en-US" altLang="zh-CN" sz="1600" dirty="0"/>
              <a:t>15:5 </a:t>
            </a:r>
            <a:r>
              <a:rPr lang="zh-CN" altLang="en-US" sz="1600" dirty="0"/>
              <a:t>我是葡萄树，你们是枝子。常在我里面的，我也常在他里面，这人就多结果子；因为离了我，你们就不能做甚么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>
              <a:spcAft>
                <a:spcPts val="1200"/>
              </a:spcAft>
            </a:pPr>
            <a:r>
              <a:rPr lang="en-US" sz="1600" dirty="0" smtClean="0"/>
              <a:t>西</a:t>
            </a:r>
            <a:r>
              <a:rPr lang="en-US" sz="1600" dirty="0"/>
              <a:t>2:9 因为神本性一切的丰盛都有形有体的居住在基督里面，2:10 </a:t>
            </a:r>
            <a:r>
              <a:rPr lang="en-US" sz="1600" dirty="0" err="1"/>
              <a:t>你们在他里面也得了丰盛</a:t>
            </a:r>
            <a:r>
              <a:rPr lang="en-US" sz="1600" dirty="0" smtClean="0"/>
              <a:t>。</a:t>
            </a:r>
          </a:p>
          <a:p>
            <a:pPr>
              <a:spcAft>
                <a:spcPts val="1200"/>
              </a:spcAft>
            </a:pPr>
            <a:r>
              <a:rPr lang="zh-CN" altLang="en-US" sz="1600" dirty="0" smtClean="0"/>
              <a:t>林</a:t>
            </a:r>
            <a:r>
              <a:rPr lang="zh-CN" altLang="en-US" sz="1600" dirty="0"/>
              <a:t>后</a:t>
            </a:r>
            <a:r>
              <a:rPr lang="en-US" altLang="zh-CN" sz="1600" dirty="0"/>
              <a:t>1:20 </a:t>
            </a:r>
            <a:r>
              <a:rPr lang="zh-CN" altLang="en-US" sz="1600" dirty="0"/>
              <a:t>神的应许，不论有多少，在基督都是是的。所以藉着他也都是实在（实在：原文是阿们）的，叫神因我们得荣耀。</a:t>
            </a:r>
            <a:endParaRPr lang="en-US" sz="16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66800" y="0"/>
            <a:ext cx="690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基督徒得胜</a:t>
            </a:r>
            <a:r>
              <a:rPr lang="en-US" altLang="zh-CN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蒙福</a:t>
            </a:r>
            <a:r>
              <a:rPr lang="zh-CN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唯一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的方法</a:t>
            </a:r>
            <a:r>
              <a:rPr lang="en-US" altLang="zh-CN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秘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752600" y="952500"/>
            <a:ext cx="4892595" cy="2729289"/>
            <a:chOff x="1741494" y="427960"/>
            <a:chExt cx="4892595" cy="272928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1494" y="427960"/>
              <a:ext cx="4892595" cy="2106431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2320891" y="2318750"/>
              <a:ext cx="3501144" cy="838499"/>
            </a:xfrm>
            <a:prstGeom prst="rect">
              <a:avLst/>
            </a:prstGeom>
            <a:effectLst>
              <a:glow rad="101600">
                <a:srgbClr val="FFFF00">
                  <a:alpha val="67000"/>
                </a:srgb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1499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11" y="3495583"/>
            <a:ext cx="3526692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464" y="3484256"/>
            <a:ext cx="3526692" cy="2286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02753" y="662582"/>
            <a:ext cx="20573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1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21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2:20 </a:t>
            </a:r>
            <a:r>
              <a:rPr lang="zh-CN" altLang="en-US" sz="21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我已经与基督同钉十字架，现在活着的不再是我，乃是基督在我里面活着；并且我如今在肉身活着，是因信神的儿子而活；他是爱我，为我捨己</a:t>
            </a:r>
            <a:r>
              <a:rPr lang="zh-CN" altLang="en-US" sz="21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21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48" y="741333"/>
            <a:ext cx="13150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2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lang="zh-CN" altLang="en-US" sz="2200" b="1" dirty="0" smtClean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</a:t>
            </a:r>
            <a:r>
              <a:rPr lang="zh-CN" altLang="en-US" sz="2200" b="1" dirty="0" smtClean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律</a:t>
            </a:r>
            <a:r>
              <a:rPr lang="zh-CN" altLang="en-US" sz="2200" b="1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法，就向律法死了，叫我可以向神活着</a:t>
            </a:r>
            <a:r>
              <a:rPr lang="zh-CN" altLang="en-US" sz="2200" b="1" dirty="0" smtClean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2200" b="1" dirty="0"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648" y="0"/>
            <a:ext cx="903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进入基督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必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经之路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捨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己、向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律法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死、分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别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52600" y="952500"/>
            <a:ext cx="4892595" cy="2729289"/>
            <a:chOff x="1741494" y="427960"/>
            <a:chExt cx="4892595" cy="272928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1494" y="427960"/>
              <a:ext cx="4892595" cy="2106431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2320891" y="2318750"/>
              <a:ext cx="3501144" cy="838499"/>
            </a:xfrm>
            <a:prstGeom prst="rect">
              <a:avLst/>
            </a:prstGeom>
            <a:effectLst>
              <a:glow rad="101600">
                <a:srgbClr val="FFFF00">
                  <a:alpha val="67000"/>
                </a:srgbClr>
              </a:glow>
            </a:effectLst>
          </p:spPr>
        </p:pic>
      </p:grpSp>
      <p:sp>
        <p:nvSpPr>
          <p:cNvPr id="19" name="Rectangle 18"/>
          <p:cNvSpPr/>
          <p:nvPr/>
        </p:nvSpPr>
        <p:spPr>
          <a:xfrm>
            <a:off x="3664405" y="3189088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福音</a:t>
            </a:r>
            <a:endParaRPr lang="en-US" sz="3000" dirty="0">
              <a:solidFill>
                <a:srgbClr val="00B05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32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4220" y="713422"/>
            <a:ext cx="52359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说，你们当顺着圣灵而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行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tread all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around)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就不放纵肉体的情慾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了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(Walk in the Spirit, and you shall not fulfill the lust of the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flesh)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2000" b="1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因为情慾和圣灵相争，圣灵和情慾相争，这两个是彼此相敌，使你们不能做所愿意做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(For the flesh lusts against the Spirit, and the Spirit against the flesh; and these are contrary to one another, so that you do not do the things that you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wish)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 </a:t>
            </a:r>
            <a:endParaRPr lang="en-US" altLang="zh-CN" sz="2000" b="1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你们若被圣灵引导，就不在律法以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下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(But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if you are led by the Spirit, you are not under the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law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0"/>
            <a:ext cx="899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在圣灵里行事为人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1521" y="694060"/>
            <a:ext cx="3802615" cy="4616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何行在圣灵里？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肉体与圣灵所欲的是相反的，这与我们属灵光景的关系？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行</a:t>
            </a:r>
            <a:r>
              <a:rPr lang="zh-CN" altLang="en-US" sz="2200" b="1" dirty="0">
                <a:solidFill>
                  <a:srgbClr val="0070C0"/>
                </a:solidFill>
              </a:rPr>
              <a:t>在圣灵里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与被圣灵引导是什么关系？圣灵引导我们做什么？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加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5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：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21</a:t>
            </a:r>
            <a:r>
              <a:rPr lang="zh-CN" altLang="en-US" sz="2200" b="1" dirty="0">
                <a:solidFill>
                  <a:srgbClr val="0070C0"/>
                </a:solidFill>
              </a:rPr>
              <a:t>节所讲的，和律法有什么区别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？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如</a:t>
            </a:r>
            <a:r>
              <a:rPr lang="zh-CN" altLang="en-US" sz="2200" b="1" dirty="0">
                <a:solidFill>
                  <a:srgbClr val="0070C0"/>
                </a:solidFill>
              </a:rPr>
              <a:t>何结出圣灵的果子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？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如</a:t>
            </a:r>
            <a:r>
              <a:rPr lang="zh-CN" altLang="en-US" sz="2200" b="1" dirty="0">
                <a:solidFill>
                  <a:srgbClr val="0070C0"/>
                </a:solidFill>
              </a:rPr>
              <a:t>何把肉体钉在十字架上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？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行</a:t>
            </a:r>
            <a:r>
              <a:rPr lang="zh-CN" altLang="en-US" sz="2200" b="1" dirty="0">
                <a:solidFill>
                  <a:srgbClr val="0070C0"/>
                </a:solidFill>
              </a:rPr>
              <a:t>在圣灵里与活在圣灵里是什么关系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？</a:t>
            </a:r>
            <a:endParaRPr lang="zh-CN" alt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2733124"/>
            <a:ext cx="4338320" cy="28007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</a:rPr>
              <a:t>加</a:t>
            </a:r>
            <a:r>
              <a:rPr lang="en-US" altLang="zh-CN" sz="1600" b="1" dirty="0">
                <a:solidFill>
                  <a:prstClr val="black"/>
                </a:solidFill>
              </a:rPr>
              <a:t>4:1 </a:t>
            </a:r>
            <a:r>
              <a:rPr lang="zh-CN" altLang="en-US" sz="1600" b="1" dirty="0">
                <a:solidFill>
                  <a:prstClr val="black"/>
                </a:solidFill>
              </a:rPr>
              <a:t>我说那承受产业的，虽然是全业的主人，但为孩童的时候却与奴仆毫无分别， </a:t>
            </a:r>
            <a:r>
              <a:rPr lang="en-US" altLang="zh-CN" sz="1600" b="1" dirty="0">
                <a:solidFill>
                  <a:prstClr val="black"/>
                </a:solidFill>
              </a:rPr>
              <a:t>4:2 </a:t>
            </a:r>
            <a:r>
              <a:rPr lang="zh-CN" altLang="en-US" sz="1600" b="1" dirty="0">
                <a:solidFill>
                  <a:prstClr val="black"/>
                </a:solidFill>
              </a:rPr>
              <a:t>乃在师傅和管家的手下，直等他父亲预定的时候来到。 </a:t>
            </a:r>
            <a:r>
              <a:rPr lang="en-US" altLang="zh-CN" sz="1600" b="1" dirty="0">
                <a:solidFill>
                  <a:prstClr val="black"/>
                </a:solidFill>
              </a:rPr>
              <a:t>4:3 </a:t>
            </a:r>
            <a:r>
              <a:rPr lang="zh-CN" altLang="en-US" sz="1600" b="1" dirty="0">
                <a:solidFill>
                  <a:prstClr val="black"/>
                </a:solidFill>
              </a:rPr>
              <a:t>我们为孩童的时候，受管于世俗小学之下，也是如此。 </a:t>
            </a:r>
            <a:r>
              <a:rPr lang="en-US" altLang="zh-CN" sz="1600" b="1" dirty="0">
                <a:solidFill>
                  <a:prstClr val="black"/>
                </a:solidFill>
              </a:rPr>
              <a:t>4:4 </a:t>
            </a:r>
            <a:r>
              <a:rPr lang="zh-CN" altLang="en-US" sz="1600" b="1" dirty="0">
                <a:solidFill>
                  <a:prstClr val="black"/>
                </a:solidFill>
              </a:rPr>
              <a:t>及至时候满足，神就差遣他的儿子，为女子所生，且生在律法以下， </a:t>
            </a:r>
            <a:r>
              <a:rPr lang="en-US" altLang="zh-CN" sz="1600" b="1" dirty="0">
                <a:solidFill>
                  <a:prstClr val="black"/>
                </a:solidFill>
              </a:rPr>
              <a:t>4:5 </a:t>
            </a:r>
            <a:r>
              <a:rPr lang="zh-CN" altLang="en-US" sz="1600" b="1" dirty="0">
                <a:solidFill>
                  <a:prstClr val="black"/>
                </a:solidFill>
              </a:rPr>
              <a:t>要把律法以下的人赎出来，叫我们得着</a:t>
            </a:r>
            <a:r>
              <a:rPr lang="zh-CN" altLang="en-US" sz="1600" b="1" dirty="0">
                <a:solidFill>
                  <a:srgbClr val="7030A0"/>
                </a:solidFill>
              </a:rPr>
              <a:t>儿子的名分</a:t>
            </a:r>
            <a:r>
              <a:rPr lang="zh-CN" altLang="en-US" sz="1600" b="1" dirty="0">
                <a:solidFill>
                  <a:prstClr val="black"/>
                </a:solidFill>
              </a:rPr>
              <a:t>。 </a:t>
            </a:r>
            <a:r>
              <a:rPr lang="en-US" altLang="zh-CN" sz="1600" b="1" dirty="0">
                <a:solidFill>
                  <a:prstClr val="black"/>
                </a:solidFill>
              </a:rPr>
              <a:t>4:6 </a:t>
            </a:r>
            <a:r>
              <a:rPr lang="zh-CN" altLang="en-US" sz="1600" b="1" dirty="0">
                <a:solidFill>
                  <a:prstClr val="black"/>
                </a:solidFill>
              </a:rPr>
              <a:t>你们既为儿子，神就差他儿子的灵进入你们（原文作我们）的心，呼叫：阿爸！父！ </a:t>
            </a:r>
            <a:r>
              <a:rPr lang="en-US" altLang="zh-CN" sz="1600" b="1" dirty="0">
                <a:solidFill>
                  <a:prstClr val="black"/>
                </a:solidFill>
              </a:rPr>
              <a:t>4:7 </a:t>
            </a:r>
            <a:r>
              <a:rPr lang="zh-CN" altLang="en-US" sz="1600" b="1" dirty="0">
                <a:solidFill>
                  <a:prstClr val="black"/>
                </a:solidFill>
              </a:rPr>
              <a:t>可见，从此以后，你不是奴仆，乃是儿子了；既是儿子，就靠着神为后嗣。 </a:t>
            </a:r>
            <a:endParaRPr lang="zh-CN" altLang="en-US" sz="1600" b="1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506" y="596424"/>
            <a:ext cx="3782810" cy="23085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4016650"/>
            <a:ext cx="1219200" cy="312370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2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2733124"/>
            <a:ext cx="433832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罗</a:t>
            </a:r>
            <a:r>
              <a:rPr lang="en-US" altLang="zh-CN" sz="1400" b="1" dirty="0">
                <a:solidFill>
                  <a:prstClr val="black"/>
                </a:solidFill>
              </a:rPr>
              <a:t>9:1 </a:t>
            </a:r>
            <a:r>
              <a:rPr lang="zh-CN" altLang="en-US" sz="1400" b="1" dirty="0">
                <a:solidFill>
                  <a:prstClr val="black"/>
                </a:solidFill>
              </a:rPr>
              <a:t>我在基督里说真话，并不谎言，有我良心被圣灵感动，给我作见證； </a:t>
            </a:r>
            <a:r>
              <a:rPr lang="en-US" altLang="zh-CN" sz="1400" b="1" dirty="0">
                <a:solidFill>
                  <a:prstClr val="black"/>
                </a:solidFill>
              </a:rPr>
              <a:t>9:2 </a:t>
            </a:r>
            <a:r>
              <a:rPr lang="zh-CN" altLang="en-US" sz="1400" b="1" dirty="0">
                <a:solidFill>
                  <a:prstClr val="black"/>
                </a:solidFill>
              </a:rPr>
              <a:t>我是大有忧愁，心里时常伤痛； </a:t>
            </a:r>
            <a:r>
              <a:rPr lang="en-US" altLang="zh-CN" sz="1400" b="1" dirty="0">
                <a:solidFill>
                  <a:prstClr val="black"/>
                </a:solidFill>
              </a:rPr>
              <a:t>9:3 </a:t>
            </a:r>
            <a:r>
              <a:rPr lang="zh-CN" altLang="en-US" sz="1400" b="1" dirty="0">
                <a:solidFill>
                  <a:prstClr val="black"/>
                </a:solidFill>
              </a:rPr>
              <a:t>为我弟兄，我骨肉之亲，就是自己被咒诅，与基督分离，我也愿意。 </a:t>
            </a:r>
            <a:r>
              <a:rPr lang="en-US" altLang="zh-CN" sz="1400" b="1" dirty="0">
                <a:solidFill>
                  <a:prstClr val="black"/>
                </a:solidFill>
              </a:rPr>
              <a:t>9:4 </a:t>
            </a:r>
            <a:r>
              <a:rPr lang="zh-CN" altLang="en-US" sz="1400" b="1" dirty="0">
                <a:solidFill>
                  <a:prstClr val="black"/>
                </a:solidFill>
              </a:rPr>
              <a:t>他们是以色列人；那</a:t>
            </a:r>
            <a:r>
              <a:rPr lang="zh-CN" altLang="en-US" sz="1400" b="1" dirty="0">
                <a:solidFill>
                  <a:srgbClr val="7030A0"/>
                </a:solidFill>
              </a:rPr>
              <a:t>儿子的名分</a:t>
            </a:r>
            <a:r>
              <a:rPr lang="zh-CN" altLang="en-US" sz="1400" b="1" dirty="0">
                <a:solidFill>
                  <a:prstClr val="black"/>
                </a:solidFill>
              </a:rPr>
              <a:t>、荣耀、诸约、律法、礼仪、应许都是他们的。 </a:t>
            </a:r>
            <a:r>
              <a:rPr lang="en-US" altLang="zh-CN" sz="1400" b="1" dirty="0">
                <a:solidFill>
                  <a:prstClr val="black"/>
                </a:solidFill>
              </a:rPr>
              <a:t>9:5 </a:t>
            </a:r>
            <a:r>
              <a:rPr lang="zh-CN" altLang="en-US" sz="1400" b="1" dirty="0">
                <a:solidFill>
                  <a:prstClr val="black"/>
                </a:solidFill>
              </a:rPr>
              <a:t>列祖就是他们的祖宗，按肉体说，基督也是从他们出来的，他是在万有之上，永远可称颂的神。阿们！ </a:t>
            </a:r>
            <a:r>
              <a:rPr lang="en-US" altLang="zh-CN" sz="1400" b="1" dirty="0">
                <a:solidFill>
                  <a:prstClr val="black"/>
                </a:solidFill>
              </a:rPr>
              <a:t>9:6 </a:t>
            </a:r>
            <a:r>
              <a:rPr lang="zh-CN" altLang="en-US" sz="1400" b="1" dirty="0">
                <a:solidFill>
                  <a:prstClr val="black"/>
                </a:solidFill>
              </a:rPr>
              <a:t>这不是说神的话落了空。因为从以色列生的不都是以色列人， </a:t>
            </a:r>
            <a:r>
              <a:rPr lang="en-US" altLang="zh-CN" sz="1400" b="1" dirty="0">
                <a:solidFill>
                  <a:prstClr val="black"/>
                </a:solidFill>
              </a:rPr>
              <a:t>9:7 </a:t>
            </a:r>
            <a:r>
              <a:rPr lang="zh-CN" altLang="en-US" sz="1400" b="1" dirty="0">
                <a:solidFill>
                  <a:prstClr val="black"/>
                </a:solidFill>
              </a:rPr>
              <a:t>也不因为是亚伯拉罕的后裔就都作他的儿女；惟独从以撒生的纔要称为你的后裔。 </a:t>
            </a:r>
            <a:r>
              <a:rPr lang="en-US" altLang="zh-CN" sz="1400" b="1" dirty="0">
                <a:solidFill>
                  <a:prstClr val="black"/>
                </a:solidFill>
              </a:rPr>
              <a:t>9:8 </a:t>
            </a:r>
            <a:r>
              <a:rPr lang="zh-CN" altLang="en-US" sz="1400" b="1" dirty="0">
                <a:solidFill>
                  <a:prstClr val="black"/>
                </a:solidFill>
              </a:rPr>
              <a:t>这就是说，肉身所生的儿女不是神的儿女，惟独那应许的儿女纔算是后裔。 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506" y="596424"/>
            <a:ext cx="3782810" cy="23085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9800" y="4016650"/>
            <a:ext cx="1219200" cy="312370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2733124"/>
            <a:ext cx="4338320" cy="2893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罗</a:t>
            </a:r>
            <a:r>
              <a:rPr lang="en-US" altLang="zh-CN" sz="1400" b="1" dirty="0">
                <a:solidFill>
                  <a:prstClr val="black"/>
                </a:solidFill>
              </a:rPr>
              <a:t>8:15 </a:t>
            </a:r>
            <a:r>
              <a:rPr lang="zh-CN" altLang="en-US" sz="1400" b="1" dirty="0">
                <a:solidFill>
                  <a:prstClr val="black"/>
                </a:solidFill>
              </a:rPr>
              <a:t>你们所受的，不是奴仆的心，仍旧害怕；所受的，乃是</a:t>
            </a:r>
            <a:r>
              <a:rPr lang="zh-CN" altLang="en-US" sz="1400" b="1" dirty="0">
                <a:solidFill>
                  <a:srgbClr val="7030A0"/>
                </a:solidFill>
              </a:rPr>
              <a:t>儿子</a:t>
            </a:r>
            <a:r>
              <a:rPr lang="zh-CN" altLang="en-US" sz="1400" b="1" dirty="0">
                <a:solidFill>
                  <a:prstClr val="black"/>
                </a:solidFill>
              </a:rPr>
              <a:t>的心，因此我们呼叫：阿爸！父！ </a:t>
            </a:r>
            <a:r>
              <a:rPr lang="en-US" altLang="zh-CN" sz="1400" b="1" dirty="0">
                <a:solidFill>
                  <a:prstClr val="black"/>
                </a:solidFill>
              </a:rPr>
              <a:t>8:16 </a:t>
            </a:r>
            <a:r>
              <a:rPr lang="zh-CN" altLang="en-US" sz="1400" b="1" dirty="0">
                <a:solidFill>
                  <a:prstClr val="black"/>
                </a:solidFill>
              </a:rPr>
              <a:t>圣灵与我们的心同證我们是神的儿女； </a:t>
            </a:r>
            <a:r>
              <a:rPr lang="en-US" altLang="zh-CN" sz="1400" b="1" dirty="0">
                <a:solidFill>
                  <a:prstClr val="black"/>
                </a:solidFill>
              </a:rPr>
              <a:t>8:17 </a:t>
            </a:r>
            <a:r>
              <a:rPr lang="zh-CN" altLang="en-US" sz="1400" b="1" dirty="0">
                <a:solidFill>
                  <a:prstClr val="black"/>
                </a:solidFill>
              </a:rPr>
              <a:t>既是儿女，便是后嗣，就是神的后嗣，和基督同作后嗣。如果我们和他一同受苦，也必和他一同得荣耀。 </a:t>
            </a:r>
            <a:r>
              <a:rPr lang="en-US" altLang="zh-CN" sz="1400" b="1" dirty="0">
                <a:solidFill>
                  <a:prstClr val="black"/>
                </a:solidFill>
              </a:rPr>
              <a:t>8:18 </a:t>
            </a:r>
            <a:r>
              <a:rPr lang="zh-CN" altLang="en-US" sz="1400" b="1" dirty="0">
                <a:solidFill>
                  <a:prstClr val="black"/>
                </a:solidFill>
              </a:rPr>
              <a:t>我想，现在的苦楚若比起将来要显于我们的荣耀就不足介意了。 </a:t>
            </a:r>
            <a:r>
              <a:rPr lang="en-US" altLang="zh-CN" sz="1400" b="1" dirty="0">
                <a:solidFill>
                  <a:prstClr val="black"/>
                </a:solidFill>
              </a:rPr>
              <a:t>8:19 </a:t>
            </a:r>
            <a:r>
              <a:rPr lang="zh-CN" altLang="en-US" sz="1400" b="1" dirty="0">
                <a:solidFill>
                  <a:prstClr val="black"/>
                </a:solidFill>
              </a:rPr>
              <a:t>受造之物切望等候神的众子显出来。 </a:t>
            </a:r>
            <a:r>
              <a:rPr lang="en-US" altLang="zh-CN" sz="1400" b="1" dirty="0">
                <a:solidFill>
                  <a:prstClr val="black"/>
                </a:solidFill>
              </a:rPr>
              <a:t>8:20 </a:t>
            </a:r>
            <a:r>
              <a:rPr lang="zh-CN" altLang="en-US" sz="1400" b="1" dirty="0">
                <a:solidFill>
                  <a:prstClr val="black"/>
                </a:solidFill>
              </a:rPr>
              <a:t>因为受造之物服在虚空之下，不是自己愿意，乃是因那叫他如此的。 </a:t>
            </a:r>
            <a:r>
              <a:rPr lang="en-US" altLang="zh-CN" sz="1400" b="1" dirty="0">
                <a:solidFill>
                  <a:prstClr val="black"/>
                </a:solidFill>
              </a:rPr>
              <a:t>8:21 </a:t>
            </a:r>
            <a:r>
              <a:rPr lang="zh-CN" altLang="en-US" sz="1400" b="1" dirty="0">
                <a:solidFill>
                  <a:prstClr val="black"/>
                </a:solidFill>
              </a:rPr>
              <a:t>但受造之物仍然指望脱离败坏的辖制，得享神儿女自由的荣耀。 </a:t>
            </a:r>
            <a:r>
              <a:rPr lang="en-US" altLang="zh-CN" sz="1400" b="1" dirty="0">
                <a:solidFill>
                  <a:prstClr val="black"/>
                </a:solidFill>
              </a:rPr>
              <a:t>8:22 </a:t>
            </a:r>
            <a:r>
              <a:rPr lang="zh-CN" altLang="en-US" sz="1400" b="1" dirty="0">
                <a:solidFill>
                  <a:prstClr val="black"/>
                </a:solidFill>
              </a:rPr>
              <a:t>我们知道一切受造之物一同歎息、劳苦，直到如今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。</a:t>
            </a:r>
            <a:r>
              <a:rPr lang="en-US" altLang="zh-CN" sz="1400" b="1" dirty="0" smtClean="0">
                <a:solidFill>
                  <a:prstClr val="black"/>
                </a:solidFill>
              </a:rPr>
              <a:t>8:23 </a:t>
            </a:r>
            <a:r>
              <a:rPr lang="zh-CN" altLang="en-US" sz="1400" b="1" dirty="0">
                <a:solidFill>
                  <a:prstClr val="black"/>
                </a:solidFill>
              </a:rPr>
              <a:t>不但如此，就是我们这有圣灵初结果子的，也是自己心里歎息，等候得着</a:t>
            </a:r>
            <a:r>
              <a:rPr lang="zh-CN" altLang="en-US" sz="1400" b="1" dirty="0">
                <a:solidFill>
                  <a:srgbClr val="7030A0"/>
                </a:solidFill>
              </a:rPr>
              <a:t>儿子的名分</a:t>
            </a:r>
            <a:r>
              <a:rPr lang="zh-CN" altLang="en-US" sz="1400" b="1" dirty="0">
                <a:solidFill>
                  <a:prstClr val="black"/>
                </a:solidFill>
              </a:rPr>
              <a:t>，乃是我们的身体得赎。 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506" y="596424"/>
            <a:ext cx="3782810" cy="23085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9800" y="4016650"/>
            <a:ext cx="1219200" cy="312370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18512" y="2459471"/>
            <a:ext cx="4338320" cy="2893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创</a:t>
            </a:r>
            <a:r>
              <a:rPr lang="en-US" altLang="zh-CN" sz="1400" b="1" dirty="0">
                <a:solidFill>
                  <a:prstClr val="black"/>
                </a:solidFill>
              </a:rPr>
              <a:t>12:1 </a:t>
            </a:r>
            <a:r>
              <a:rPr lang="zh-CN" altLang="en-US" sz="1400" b="1" dirty="0">
                <a:solidFill>
                  <a:prstClr val="black"/>
                </a:solidFill>
              </a:rPr>
              <a:t>耶和华对亚伯兰说：你要离开本地、本族、父家，往我所要指示你的地去。 </a:t>
            </a:r>
            <a:r>
              <a:rPr lang="en-US" altLang="zh-CN" sz="1400" b="1" dirty="0">
                <a:solidFill>
                  <a:srgbClr val="C00000"/>
                </a:solidFill>
              </a:rPr>
              <a:t>12:2 </a:t>
            </a:r>
            <a:r>
              <a:rPr lang="zh-CN" altLang="en-US" sz="1400" b="1" dirty="0">
                <a:solidFill>
                  <a:srgbClr val="C00000"/>
                </a:solidFill>
              </a:rPr>
              <a:t>我必叫你成为大国。我必赐福给你，叫你的名为大；你也要叫别人得福。 </a:t>
            </a:r>
            <a:r>
              <a:rPr lang="en-US" altLang="zh-CN" sz="1400" b="1" dirty="0">
                <a:solidFill>
                  <a:srgbClr val="C00000"/>
                </a:solidFill>
              </a:rPr>
              <a:t>12:3 </a:t>
            </a:r>
            <a:r>
              <a:rPr lang="zh-CN" altLang="en-US" sz="1400" b="1" dirty="0">
                <a:solidFill>
                  <a:srgbClr val="C00000"/>
                </a:solidFill>
              </a:rPr>
              <a:t>为你祝福的，我必赐福与他；那咒诅你的，我必咒诅他。地上的万族都要因你得福。</a:t>
            </a:r>
            <a:r>
              <a:rPr lang="zh-CN" altLang="en-US" sz="1400" b="1" dirty="0">
                <a:solidFill>
                  <a:prstClr val="black"/>
                </a:solidFill>
              </a:rPr>
              <a:t> </a:t>
            </a:r>
            <a:r>
              <a:rPr lang="en-US" altLang="zh-CN" sz="1400" b="1" dirty="0">
                <a:solidFill>
                  <a:prstClr val="black"/>
                </a:solidFill>
              </a:rPr>
              <a:t>12:4 </a:t>
            </a:r>
            <a:r>
              <a:rPr lang="zh-CN" altLang="en-US" sz="1400" b="1" dirty="0">
                <a:solidFill>
                  <a:prstClr val="black"/>
                </a:solidFill>
              </a:rPr>
              <a:t>亚伯兰就照着耶和华的吩咐去了；罗得也和他同去。亚伯兰出哈兰的时候年七十五岁。 </a:t>
            </a:r>
            <a:r>
              <a:rPr lang="en-US" altLang="zh-CN" sz="1400" b="1" dirty="0">
                <a:solidFill>
                  <a:prstClr val="black"/>
                </a:solidFill>
              </a:rPr>
              <a:t>12:5 </a:t>
            </a:r>
            <a:r>
              <a:rPr lang="zh-CN" altLang="en-US" sz="1400" b="1" dirty="0">
                <a:solidFill>
                  <a:prstClr val="black"/>
                </a:solidFill>
              </a:rPr>
              <a:t>亚伯兰将他妻子撒莱和姪儿罗得，连他们在哈兰所积蓄的财物、所得的人口，都带往迦南地去。他们就到了迦南地。 </a:t>
            </a:r>
            <a:r>
              <a:rPr lang="en-US" altLang="zh-CN" sz="1400" b="1" dirty="0">
                <a:solidFill>
                  <a:prstClr val="black"/>
                </a:solidFill>
              </a:rPr>
              <a:t>12:6 </a:t>
            </a:r>
            <a:r>
              <a:rPr lang="zh-CN" altLang="en-US" sz="1400" b="1" dirty="0">
                <a:solidFill>
                  <a:prstClr val="black"/>
                </a:solidFill>
              </a:rPr>
              <a:t>亚伯兰经过那地，到了示剑地方、摩利橡树那里。那时迦南人住在那地。 </a:t>
            </a:r>
            <a:r>
              <a:rPr lang="en-US" altLang="zh-CN" sz="1400" b="1" dirty="0">
                <a:solidFill>
                  <a:prstClr val="black"/>
                </a:solidFill>
              </a:rPr>
              <a:t>12:7 </a:t>
            </a:r>
            <a:r>
              <a:rPr lang="zh-CN" altLang="en-US" sz="1400" b="1" dirty="0">
                <a:solidFill>
                  <a:prstClr val="black"/>
                </a:solidFill>
              </a:rPr>
              <a:t>耶和华向亚伯兰显现，说：我要把这地赐给你的后裔。亚伯兰就在那里为向他显现的耶和华筑了一座坛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。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0" y="2014218"/>
            <a:ext cx="3204092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何有神儿子的眼光？</a:t>
            </a:r>
            <a:endParaRPr lang="zh-CN" altLang="en-US" sz="22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2101627"/>
            <a:ext cx="1676400" cy="333646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18512" y="2459471"/>
            <a:ext cx="433832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创</a:t>
            </a:r>
            <a:r>
              <a:rPr lang="en-US" altLang="zh-CN" sz="1400" b="1" dirty="0">
                <a:solidFill>
                  <a:prstClr val="black"/>
                </a:solidFill>
              </a:rPr>
              <a:t>12:8 </a:t>
            </a:r>
            <a:r>
              <a:rPr lang="zh-CN" altLang="en-US" sz="1400" b="1" dirty="0">
                <a:solidFill>
                  <a:prstClr val="black"/>
                </a:solidFill>
              </a:rPr>
              <a:t>从那里他又迁到伯特利东边的山，支搭帐棚；西边是伯特利，东边是艾。他在那里又为耶和华筑了一座坛，求告耶和华的名。 </a:t>
            </a:r>
            <a:r>
              <a:rPr lang="en-US" altLang="zh-CN" sz="1400" b="1" dirty="0">
                <a:solidFill>
                  <a:prstClr val="black"/>
                </a:solidFill>
              </a:rPr>
              <a:t>12:9 </a:t>
            </a:r>
            <a:r>
              <a:rPr lang="zh-CN" altLang="en-US" sz="1400" b="1" dirty="0">
                <a:solidFill>
                  <a:prstClr val="black"/>
                </a:solidFill>
              </a:rPr>
              <a:t>后来亚伯兰又渐渐迁往南地去。 </a:t>
            </a:r>
            <a:r>
              <a:rPr lang="en-US" altLang="zh-CN" sz="1400" b="1" dirty="0">
                <a:solidFill>
                  <a:prstClr val="black"/>
                </a:solidFill>
              </a:rPr>
              <a:t>12:10 </a:t>
            </a:r>
            <a:r>
              <a:rPr lang="zh-CN" altLang="en-US" sz="1400" b="1" dirty="0">
                <a:solidFill>
                  <a:prstClr val="black"/>
                </a:solidFill>
              </a:rPr>
              <a:t>那地遭遇饑荒。因饑荒甚大，亚伯兰就下埃及去，要在那里暂居。 </a:t>
            </a:r>
            <a:r>
              <a:rPr lang="en-US" altLang="zh-CN" sz="1400" b="1" dirty="0">
                <a:solidFill>
                  <a:prstClr val="black"/>
                </a:solidFill>
              </a:rPr>
              <a:t>12:11 </a:t>
            </a:r>
            <a:r>
              <a:rPr lang="zh-CN" altLang="en-US" sz="1400" b="1" dirty="0">
                <a:solidFill>
                  <a:prstClr val="black"/>
                </a:solidFill>
              </a:rPr>
              <a:t>将近埃及，就对他妻子撒莱说：我知道你是容貌俊美的妇人。 </a:t>
            </a:r>
            <a:r>
              <a:rPr lang="en-US" altLang="zh-CN" sz="1400" b="1" dirty="0">
                <a:solidFill>
                  <a:prstClr val="black"/>
                </a:solidFill>
              </a:rPr>
              <a:t>12:12 </a:t>
            </a:r>
            <a:r>
              <a:rPr lang="zh-CN" altLang="en-US" sz="1400" b="1" dirty="0">
                <a:solidFill>
                  <a:prstClr val="black"/>
                </a:solidFill>
              </a:rPr>
              <a:t>埃及人看见你必说：这是他的妻子，他们就要杀我，却叫你存活。 </a:t>
            </a:r>
            <a:r>
              <a:rPr lang="en-US" altLang="zh-CN" sz="1400" b="1" dirty="0">
                <a:solidFill>
                  <a:prstClr val="black"/>
                </a:solidFill>
              </a:rPr>
              <a:t>12:13 </a:t>
            </a:r>
            <a:r>
              <a:rPr lang="zh-CN" altLang="en-US" sz="1400" b="1" dirty="0">
                <a:solidFill>
                  <a:prstClr val="black"/>
                </a:solidFill>
              </a:rPr>
              <a:t>求你说，你是我的妹子，使我因你得平安，我的命也因你存活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。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2014218"/>
            <a:ext cx="3204092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何有神儿子的眼光？</a:t>
            </a:r>
            <a:endParaRPr lang="zh-CN" altLang="en-US" sz="22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101627"/>
            <a:ext cx="1676400" cy="333646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25659</TotalTime>
  <Words>8660</Words>
  <Application>Microsoft Office PowerPoint</Application>
  <PresentationFormat>On-screen Show (16:10)</PresentationFormat>
  <Paragraphs>102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微软雅黑</vt:lpstr>
      <vt:lpstr>微软雅黑</vt:lpstr>
      <vt:lpstr>幼圆</vt:lpstr>
      <vt:lpstr>Arial</vt:lpstr>
      <vt:lpstr>Calibri</vt:lpstr>
      <vt:lpstr>Century Gothic</vt:lpstr>
      <vt:lpstr>Lao UI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1333</cp:revision>
  <dcterms:created xsi:type="dcterms:W3CDTF">2011-09-04T18:01:24Z</dcterms:created>
  <dcterms:modified xsi:type="dcterms:W3CDTF">2020-04-12T12:31:09Z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