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1" r:id="rId4"/>
  </p:sldMasterIdLst>
  <p:notesMasterIdLst>
    <p:notesMasterId r:id="rId23"/>
  </p:notesMasterIdLst>
  <p:sldIdLst>
    <p:sldId id="256" r:id="rId5"/>
    <p:sldId id="318" r:id="rId6"/>
    <p:sldId id="335" r:id="rId7"/>
    <p:sldId id="334" r:id="rId8"/>
    <p:sldId id="356" r:id="rId9"/>
    <p:sldId id="357" r:id="rId10"/>
    <p:sldId id="358" r:id="rId11"/>
    <p:sldId id="362" r:id="rId12"/>
    <p:sldId id="363" r:id="rId13"/>
    <p:sldId id="360" r:id="rId14"/>
    <p:sldId id="361" r:id="rId15"/>
    <p:sldId id="364" r:id="rId16"/>
    <p:sldId id="366" r:id="rId17"/>
    <p:sldId id="368" r:id="rId18"/>
    <p:sldId id="373" r:id="rId19"/>
    <p:sldId id="369" r:id="rId20"/>
    <p:sldId id="372" r:id="rId21"/>
    <p:sldId id="371" r:id="rId22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FFFF"/>
    <a:srgbClr val="66FF99"/>
    <a:srgbClr val="FF9966"/>
    <a:srgbClr val="0312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27" autoAdjust="0"/>
    <p:restoredTop sz="90574" autoAdjust="0"/>
  </p:normalViewPr>
  <p:slideViewPr>
    <p:cSldViewPr>
      <p:cViewPr varScale="1">
        <p:scale>
          <a:sx n="102" d="100"/>
          <a:sy n="102" d="100"/>
        </p:scale>
        <p:origin x="312" y="101"/>
      </p:cViewPr>
      <p:guideLst>
        <p:guide orient="horz" pos="180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DF0BC0-C258-4143-80A7-62AF4EC59403}" type="datetimeFigureOut">
              <a:rPr lang="en-US" smtClean="0"/>
              <a:t>4/5/2020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647654-ACFE-458A-85AD-C598074A1F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807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647654-ACFE-458A-85AD-C598074A1F60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65216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647654-ACFE-458A-85AD-C598074A1F60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0834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647654-ACFE-458A-85AD-C598074A1F60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05206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647654-ACFE-458A-85AD-C598074A1F60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50526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647654-ACFE-458A-85AD-C598074A1F60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0734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647654-ACFE-458A-85AD-C598074A1F60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02820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647654-ACFE-458A-85AD-C598074A1F60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64650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647654-ACFE-458A-85AD-C598074A1F60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97863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647654-ACFE-458A-85AD-C598074A1F60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05630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647654-ACFE-458A-85AD-C598074A1F60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19935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647654-ACFE-458A-85AD-C598074A1F60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2357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647654-ACFE-458A-85AD-C598074A1F60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69569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647654-ACFE-458A-85AD-C598074A1F60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1600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647654-ACFE-458A-85AD-C598074A1F60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6025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1910" y="2095500"/>
            <a:ext cx="6686549" cy="1885651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1910" y="3981150"/>
            <a:ext cx="6686549" cy="938569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4/5/2020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3603176"/>
            <a:ext cx="1308489" cy="648824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3774617"/>
            <a:ext cx="584825" cy="304271"/>
          </a:xfrm>
        </p:spPr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6579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508000"/>
            <a:ext cx="6686549" cy="2597533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3628372"/>
            <a:ext cx="6686549" cy="1296553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4/5/2020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2648479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2703450"/>
            <a:ext cx="584825" cy="304271"/>
          </a:xfrm>
        </p:spPr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7434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7462" y="508000"/>
            <a:ext cx="6295445" cy="241300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56259" y="2921000"/>
            <a:ext cx="5652416" cy="3175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3628372"/>
            <a:ext cx="6686549" cy="1296553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4/5/2020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3141" y="2648479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2703450"/>
            <a:ext cx="584825" cy="304271"/>
          </a:xfrm>
        </p:spPr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850739" y="540004"/>
            <a:ext cx="457200" cy="487313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336139" y="2421089"/>
            <a:ext cx="457200" cy="487313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269158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2032001"/>
            <a:ext cx="6686550" cy="2270704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4318000"/>
            <a:ext cx="6686550" cy="608018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4/5/2020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4093104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152573"/>
            <a:ext cx="584825" cy="304271"/>
          </a:xfrm>
        </p:spPr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3186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137462" y="508000"/>
            <a:ext cx="6295445" cy="241300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3619500"/>
            <a:ext cx="6686550" cy="6985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4318000"/>
            <a:ext cx="6686550" cy="608018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4/5/2020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3141" y="4093104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152573"/>
            <a:ext cx="584825" cy="304271"/>
          </a:xfrm>
        </p:spPr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850739" y="540004"/>
            <a:ext cx="457200" cy="487313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336139" y="2421089"/>
            <a:ext cx="457200" cy="487313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625010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522839"/>
            <a:ext cx="6686549" cy="2400017"/>
          </a:xfrm>
        </p:spPr>
        <p:txBody>
          <a:bodyPr anchor="ctr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3619500"/>
            <a:ext cx="6686550" cy="6985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4318000"/>
            <a:ext cx="6686550" cy="608018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4/5/2020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4093104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152573"/>
            <a:ext cx="584825" cy="304271"/>
          </a:xfrm>
        </p:spPr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2413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4/5/2020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595313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5758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1109" y="522838"/>
            <a:ext cx="1655701" cy="440318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1909" y="522838"/>
            <a:ext cx="4857750" cy="440318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4/5/2020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595313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487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4694" y="520092"/>
            <a:ext cx="6683765" cy="106740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1909" y="1778000"/>
            <a:ext cx="6686550" cy="314801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4/5/2020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595313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6593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1715625"/>
            <a:ext cx="6686549" cy="1224000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2941774"/>
            <a:ext cx="6686549" cy="7170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4/5/2020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2648479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2703450"/>
            <a:ext cx="584825" cy="304271"/>
          </a:xfrm>
        </p:spPr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842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1909" y="1778000"/>
            <a:ext cx="3235398" cy="314801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93060" y="1771852"/>
            <a:ext cx="3235398" cy="314801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4/5/2020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3141" y="595313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656485"/>
            <a:ext cx="584825" cy="304271"/>
          </a:xfrm>
        </p:spPr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042975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4530" y="1643919"/>
            <a:ext cx="2994549" cy="480218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1909" y="2124138"/>
            <a:ext cx="3257170" cy="279505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29972" y="1641229"/>
            <a:ext cx="2999251" cy="480218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75218" y="2121448"/>
            <a:ext cx="3254006" cy="279505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4/5/2020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3141" y="595313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656485"/>
            <a:ext cx="584825" cy="304271"/>
          </a:xfrm>
        </p:spPr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0420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4/5/2020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3141" y="595313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179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4/5/2020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3141" y="595313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3692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371740"/>
            <a:ext cx="2628899" cy="813593"/>
          </a:xfrm>
        </p:spPr>
        <p:txBody>
          <a:bodyPr anchor="b"/>
          <a:lstStyle>
            <a:lvl1pPr algn="l">
              <a:defRPr sz="15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259" y="371741"/>
            <a:ext cx="3886200" cy="4512469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1332178"/>
            <a:ext cx="2628899" cy="3552030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4/5/2020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595313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713111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4000500"/>
            <a:ext cx="6686550" cy="472282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1909" y="529138"/>
            <a:ext cx="6686550" cy="3212475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4472782"/>
            <a:ext cx="6686550" cy="411427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4/5/2020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4093104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152573"/>
            <a:ext cx="584825" cy="304271"/>
          </a:xfrm>
        </p:spPr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16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190500"/>
            <a:ext cx="2138637" cy="5532190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0416" y="-655"/>
            <a:ext cx="1767506" cy="571169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37160" cy="5715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4694" y="520092"/>
            <a:ext cx="6683765" cy="106740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09" y="1778000"/>
            <a:ext cx="6686550" cy="3238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1210" y="5108698"/>
            <a:ext cx="859712" cy="3086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A564F-B806-4D89-BA12-F9F17827150A}" type="datetimeFigureOut">
              <a:rPr lang="en-US" smtClean="0"/>
              <a:pPr/>
              <a:t>4/5/2020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1910" y="5113174"/>
            <a:ext cx="5714999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8860" y="656485"/>
            <a:ext cx="584825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>
                <a:solidFill>
                  <a:srgbClr val="FEFFFF"/>
                </a:solidFill>
              </a:defRPr>
            </a:lvl1pPr>
          </a:lstStyle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4444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2" r:id="rId1"/>
    <p:sldLayoutId id="2147483943" r:id="rId2"/>
    <p:sldLayoutId id="2147483944" r:id="rId3"/>
    <p:sldLayoutId id="2147483945" r:id="rId4"/>
    <p:sldLayoutId id="2147483946" r:id="rId5"/>
    <p:sldLayoutId id="2147483947" r:id="rId6"/>
    <p:sldLayoutId id="2147483948" r:id="rId7"/>
    <p:sldLayoutId id="2147483949" r:id="rId8"/>
    <p:sldLayoutId id="2147483950" r:id="rId9"/>
    <p:sldLayoutId id="2147483951" r:id="rId10"/>
    <p:sldLayoutId id="2147483952" r:id="rId11"/>
    <p:sldLayoutId id="2147483953" r:id="rId12"/>
    <p:sldLayoutId id="2147483954" r:id="rId13"/>
    <p:sldLayoutId id="2147483955" r:id="rId14"/>
    <p:sldLayoutId id="2147483956" r:id="rId15"/>
    <p:sldLayoutId id="2147483957" r:id="rId16"/>
  </p:sldLayoutIdLst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hdphoto" Target="../media/hdphoto1.wdp"/><Relationship Id="rId7" Type="http://schemas.openxmlformats.org/officeDocument/2006/relationships/image" Target="../media/image7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promise la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81000" y="1181100"/>
            <a:ext cx="6477000" cy="304698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  <a:sp3d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9600" b="1" i="0" u="none" strike="noStrike" kern="1200" cap="none" spc="0" normalizeH="0" baseline="0" noProof="0" dirty="0">
                <a:ln w="22225">
                  <a:noFill/>
                </a:ln>
                <a:solidFill>
                  <a:srgbClr val="FF9966"/>
                </a:solidFill>
                <a:effectLst>
                  <a:glow rad="76200">
                    <a:prstClr val="black"/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Lao UI" panose="020B0502040204020203" pitchFamily="34" charset="0"/>
              </a:rPr>
              <a:t>住</a:t>
            </a:r>
            <a:r>
              <a:rPr kumimoji="0" lang="zh-CN" altLang="en-US" sz="9600" b="1" i="0" u="none" strike="noStrike" kern="1200" cap="none" spc="0" normalizeH="0" baseline="0" noProof="0" dirty="0" smtClean="0">
                <a:ln w="22225">
                  <a:noFill/>
                </a:ln>
                <a:solidFill>
                  <a:srgbClr val="FF9966"/>
                </a:solidFill>
                <a:effectLst>
                  <a:glow rad="76200">
                    <a:prstClr val="black"/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Lao UI" panose="020B0502040204020203" pitchFamily="34" charset="0"/>
              </a:rPr>
              <a:t>在基督里</a:t>
            </a:r>
            <a:endParaRPr kumimoji="0" lang="en-US" altLang="zh-CN" sz="9600" b="1" i="0" u="none" strike="noStrike" kern="1200" cap="none" spc="0" normalizeH="0" baseline="0" noProof="0" dirty="0" smtClean="0">
              <a:ln w="22225">
                <a:noFill/>
              </a:ln>
              <a:solidFill>
                <a:srgbClr val="FF9966"/>
              </a:solidFill>
              <a:effectLst>
                <a:glow rad="76200">
                  <a:prstClr val="black"/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Lao UI" panose="020B0502040204020203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9600" b="1" i="0" u="none" strike="noStrike" kern="1200" cap="none" spc="0" normalizeH="0" baseline="0" noProof="0" dirty="0" smtClean="0">
                <a:ln w="22225">
                  <a:noFill/>
                </a:ln>
                <a:solidFill>
                  <a:srgbClr val="FF9966"/>
                </a:solidFill>
                <a:effectLst>
                  <a:glow rad="76200">
                    <a:prstClr val="black"/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Lao UI" panose="020B0502040204020203" pitchFamily="34" charset="0"/>
              </a:rPr>
              <a:t>（</a:t>
            </a:r>
            <a:r>
              <a:rPr kumimoji="0" lang="en-US" altLang="zh-CN" sz="9600" b="1" i="0" u="none" strike="noStrike" kern="1200" cap="none" spc="0" normalizeH="0" baseline="0" noProof="0" dirty="0" smtClean="0">
                <a:ln w="22225">
                  <a:noFill/>
                </a:ln>
                <a:solidFill>
                  <a:srgbClr val="FF9966"/>
                </a:solidFill>
                <a:effectLst>
                  <a:glow rad="76200">
                    <a:prstClr val="black"/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Lao UI" panose="020B0502040204020203" pitchFamily="34" charset="0"/>
              </a:rPr>
              <a:t>8</a:t>
            </a:r>
            <a:r>
              <a:rPr kumimoji="0" lang="zh-CN" altLang="en-US" sz="9600" b="1" i="0" u="none" strike="noStrike" kern="1200" cap="none" spc="0" normalizeH="0" baseline="0" noProof="0" dirty="0" smtClean="0">
                <a:ln w="22225">
                  <a:noFill/>
                </a:ln>
                <a:solidFill>
                  <a:srgbClr val="FF9966"/>
                </a:solidFill>
                <a:effectLst>
                  <a:glow rad="76200">
                    <a:prstClr val="black"/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Lao UI" panose="020B0502040204020203" pitchFamily="34" charset="0"/>
              </a:rPr>
              <a:t>）</a:t>
            </a:r>
            <a:endParaRPr kumimoji="0" lang="en-US" sz="9600" b="1" i="0" u="none" strike="noStrike" kern="1200" cap="none" spc="0" normalizeH="0" baseline="0" noProof="0" dirty="0">
              <a:ln w="22225">
                <a:noFill/>
              </a:ln>
              <a:solidFill>
                <a:srgbClr val="FF9966"/>
              </a:solidFill>
              <a:effectLst>
                <a:glow rad="76200">
                  <a:prstClr val="black"/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Lao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0511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174220" y="713422"/>
            <a:ext cx="523598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zh-CN" altLang="en-US" sz="20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加 </a:t>
            </a:r>
            <a:r>
              <a:rPr lang="en-US" altLang="zh-CN" sz="20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5:16 </a:t>
            </a:r>
            <a:r>
              <a:rPr lang="zh-CN" altLang="en-US" sz="20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我说，你们当顺着圣灵而行 </a:t>
            </a:r>
            <a:r>
              <a:rPr lang="en-US" altLang="zh-CN" sz="20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(to tread all around)</a:t>
            </a:r>
            <a:r>
              <a:rPr lang="zh-CN" altLang="en-US" sz="20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，就不放纵肉体的情慾了</a:t>
            </a:r>
            <a:r>
              <a:rPr lang="en-US" altLang="zh-CN" sz="20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(Walk in the Spirit, and you shall not fulfill the lust of the flesh)</a:t>
            </a:r>
            <a:r>
              <a:rPr lang="zh-CN" altLang="en-US" sz="20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r>
              <a:rPr lang="en-US" altLang="zh-CN" sz="20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</a:p>
          <a:p>
            <a:pPr lvl="0">
              <a:spcAft>
                <a:spcPts val="1200"/>
              </a:spcAft>
              <a:defRPr/>
            </a:pPr>
            <a:r>
              <a:rPr lang="en-US" altLang="zh-CN" sz="20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5:17</a:t>
            </a:r>
            <a:r>
              <a:rPr lang="zh-CN" altLang="en-US" sz="20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因为情慾和圣灵相争，圣灵和情慾相争，这两个是彼此相敌，使你们不能做所愿意做的 </a:t>
            </a:r>
            <a:r>
              <a:rPr lang="en-US" altLang="zh-CN" sz="20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(For the flesh lusts against the Spirit, and the Spirit against the flesh; and these are contrary to one another, so that you do not do the things that you wish)</a:t>
            </a:r>
            <a:r>
              <a:rPr lang="zh-CN" altLang="en-US" sz="20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 </a:t>
            </a:r>
            <a:endParaRPr lang="en-US" altLang="zh-CN" sz="2000" b="1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  <a:defRPr/>
            </a:pPr>
            <a:r>
              <a:rPr lang="en-US" altLang="zh-CN" sz="2000" b="1" dirty="0" smtClean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5:25 </a:t>
            </a:r>
            <a:r>
              <a:rPr lang="zh-CN" altLang="en-US" sz="200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我们若是靠圣灵得生，就当靠圣灵行事 </a:t>
            </a:r>
            <a:r>
              <a:rPr lang="en-US" altLang="zh-CN" sz="200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(If we live in the Spirit, let us also walk in the Spirit)</a:t>
            </a:r>
            <a:r>
              <a:rPr lang="zh-CN" altLang="en-US" sz="2000" b="1" dirty="0" smtClean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endParaRPr lang="zh-CN" altLang="en-US" sz="2000" b="1" dirty="0">
              <a:solidFill>
                <a:srgbClr val="0070C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257800" y="3543300"/>
            <a:ext cx="3799262" cy="203132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1400" b="1" dirty="0">
                <a:solidFill>
                  <a:prstClr val="black"/>
                </a:solidFill>
              </a:rPr>
              <a:t>创</a:t>
            </a:r>
            <a:r>
              <a:rPr lang="en-US" altLang="zh-CN" sz="1400" b="1" dirty="0">
                <a:solidFill>
                  <a:prstClr val="black"/>
                </a:solidFill>
              </a:rPr>
              <a:t>13:14 </a:t>
            </a:r>
            <a:r>
              <a:rPr lang="zh-CN" altLang="en-US" sz="1400" b="1" dirty="0">
                <a:solidFill>
                  <a:prstClr val="black"/>
                </a:solidFill>
              </a:rPr>
              <a:t>罗得离别亚伯兰以后，耶和华对亚伯兰说：从你所在的地方，你举目向东西南北观看； </a:t>
            </a:r>
            <a:r>
              <a:rPr lang="en-US" altLang="zh-CN" sz="1400" b="1" dirty="0">
                <a:solidFill>
                  <a:prstClr val="black"/>
                </a:solidFill>
              </a:rPr>
              <a:t>13:15 </a:t>
            </a:r>
            <a:r>
              <a:rPr lang="zh-CN" altLang="en-US" sz="1400" b="1" dirty="0">
                <a:solidFill>
                  <a:prstClr val="black"/>
                </a:solidFill>
              </a:rPr>
              <a:t>凡你所看见的一切地，我都要赐给你和你的后裔，直到永远。 </a:t>
            </a:r>
            <a:r>
              <a:rPr lang="en-US" altLang="zh-CN" sz="1400" b="1" dirty="0">
                <a:solidFill>
                  <a:prstClr val="black"/>
                </a:solidFill>
              </a:rPr>
              <a:t>13:16 </a:t>
            </a:r>
            <a:r>
              <a:rPr lang="zh-CN" altLang="en-US" sz="1400" b="1" dirty="0">
                <a:solidFill>
                  <a:prstClr val="black"/>
                </a:solidFill>
              </a:rPr>
              <a:t>我也要使你的后裔如同地上的尘沙那样多，人若能数算地上的尘沙纔能数算你的后裔。 </a:t>
            </a:r>
            <a:r>
              <a:rPr lang="en-US" altLang="zh-CN" sz="1400" b="1" dirty="0">
                <a:solidFill>
                  <a:prstClr val="black"/>
                </a:solidFill>
              </a:rPr>
              <a:t>13:17 </a:t>
            </a:r>
            <a:r>
              <a:rPr lang="zh-CN" altLang="en-US" sz="1400" b="1" dirty="0">
                <a:solidFill>
                  <a:prstClr val="black"/>
                </a:solidFill>
              </a:rPr>
              <a:t>你起来，纵横走遍这地，因为我必把这地赐给你。 </a:t>
            </a:r>
            <a:r>
              <a:rPr lang="en-US" altLang="zh-CN" sz="1400" b="1" dirty="0">
                <a:solidFill>
                  <a:prstClr val="black"/>
                </a:solidFill>
              </a:rPr>
              <a:t>13:18 </a:t>
            </a:r>
            <a:r>
              <a:rPr lang="zh-CN" altLang="en-US" sz="1400" b="1" dirty="0">
                <a:solidFill>
                  <a:prstClr val="black"/>
                </a:solidFill>
              </a:rPr>
              <a:t>亚伯兰就搬了帐棚，来到希伯崙幔利的橡树那里居住，在那里为耶和华筑了一座坛。 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entury Gothic" panose="020B0502020202020204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739219" y="1562100"/>
            <a:ext cx="2975938" cy="1834413"/>
            <a:chOff x="5739219" y="1562100"/>
            <a:chExt cx="2975938" cy="183441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39219" y="1562100"/>
              <a:ext cx="2975938" cy="1621238"/>
            </a:xfrm>
            <a:prstGeom prst="round2DiagRect">
              <a:avLst>
                <a:gd name="adj1" fmla="val 16667"/>
                <a:gd name="adj2" fmla="val 0"/>
              </a:avLst>
            </a:prstGeom>
            <a:solidFill>
              <a:schemeClr val="bg2">
                <a:lumMod val="90000"/>
              </a:scheme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V="1">
              <a:off x="6248400" y="2970162"/>
              <a:ext cx="1992048" cy="426351"/>
            </a:xfrm>
            <a:prstGeom prst="rect">
              <a:avLst/>
            </a:prstGeom>
            <a:effectLst>
              <a:glow rad="101600">
                <a:srgbClr val="FFFF00">
                  <a:alpha val="67000"/>
                </a:srgbClr>
              </a:glow>
            </a:effectLst>
          </p:spPr>
        </p:pic>
      </p:grpSp>
      <p:sp>
        <p:nvSpPr>
          <p:cNvPr id="11" name="Rectangle 10"/>
          <p:cNvSpPr/>
          <p:nvPr/>
        </p:nvSpPr>
        <p:spPr>
          <a:xfrm>
            <a:off x="5301521" y="694060"/>
            <a:ext cx="3802615" cy="11849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82880" indent="-182880">
              <a:buFont typeface="Arial" panose="020B0604020202020204" pitchFamily="34" charset="0"/>
              <a:buChar char="•"/>
              <a:defRPr/>
            </a:pPr>
            <a:r>
              <a:rPr lang="zh-CN" altLang="en-US" sz="2200" b="1" dirty="0">
                <a:solidFill>
                  <a:srgbClr val="0070C0"/>
                </a:solidFill>
              </a:rPr>
              <a:t>如</a:t>
            </a:r>
            <a:r>
              <a:rPr lang="zh-CN" altLang="en-US" sz="2200" b="1" dirty="0" smtClean="0">
                <a:solidFill>
                  <a:srgbClr val="0070C0"/>
                </a:solidFill>
              </a:rPr>
              <a:t>何行在圣灵里？</a:t>
            </a:r>
            <a:endParaRPr lang="en-US" altLang="zh-CN" sz="2200" b="1" dirty="0" smtClean="0">
              <a:solidFill>
                <a:srgbClr val="0070C0"/>
              </a:solidFill>
            </a:endParaRPr>
          </a:p>
          <a:p>
            <a:pPr marL="182880" indent="-18288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2200" b="1" dirty="0" smtClean="0">
                <a:solidFill>
                  <a:srgbClr val="0070C0"/>
                </a:solidFill>
              </a:rPr>
              <a:t>与</a:t>
            </a:r>
            <a:r>
              <a:rPr lang="zh-CN" altLang="en-US" sz="2200" b="1" dirty="0">
                <a:solidFill>
                  <a:srgbClr val="0070C0"/>
                </a:solidFill>
              </a:rPr>
              <a:t>活在圣灵里是什么关系？</a:t>
            </a:r>
          </a:p>
          <a:p>
            <a:pPr marL="182880" lvl="0" indent="-18288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altLang="zh-CN" sz="2200" b="1" dirty="0" smtClean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200" y="0"/>
            <a:ext cx="89967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加拉太书里的得胜秘诀</a:t>
            </a: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：</a:t>
            </a:r>
            <a:r>
              <a:rPr lang="zh-CN" alt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在</a:t>
            </a:r>
            <a:r>
              <a:rPr lang="zh-CN" alt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圣灵</a:t>
            </a:r>
            <a:r>
              <a:rPr lang="zh-CN" alt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里行事为人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5537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174220" y="713422"/>
            <a:ext cx="523598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zh-CN" altLang="en-US" sz="20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加 </a:t>
            </a:r>
            <a:r>
              <a:rPr lang="en-US" altLang="zh-CN" sz="20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5:16 </a:t>
            </a:r>
            <a:r>
              <a:rPr lang="zh-CN" altLang="en-US" sz="20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我说，你们当顺着圣灵而行 </a:t>
            </a:r>
            <a:r>
              <a:rPr lang="en-US" altLang="zh-CN" sz="20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(to tread all around)</a:t>
            </a:r>
            <a:r>
              <a:rPr lang="zh-CN" altLang="en-US" sz="20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，就不放纵肉体的情慾了</a:t>
            </a:r>
            <a:r>
              <a:rPr lang="en-US" altLang="zh-CN" sz="20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(Walk in the Spirit, and you shall not fulfill the lust of the flesh)</a:t>
            </a:r>
            <a:r>
              <a:rPr lang="zh-CN" altLang="en-US" sz="20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r>
              <a:rPr lang="en-US" altLang="zh-CN" sz="20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</a:p>
          <a:p>
            <a:pPr lvl="0">
              <a:spcAft>
                <a:spcPts val="1200"/>
              </a:spcAft>
              <a:defRPr/>
            </a:pPr>
            <a:r>
              <a:rPr lang="en-US" altLang="zh-CN" sz="20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5:17</a:t>
            </a:r>
            <a:r>
              <a:rPr lang="zh-CN" altLang="en-US" sz="20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因为情慾和圣灵相争，圣灵和情慾相争，这两个是彼此相敌，使你们不能做所愿意做的 </a:t>
            </a:r>
            <a:r>
              <a:rPr lang="en-US" altLang="zh-CN" sz="20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(For the flesh lusts against the Spirit, and the Spirit against the flesh; and these are contrary to one another, so that you do not do the things that you wish)</a:t>
            </a:r>
            <a:r>
              <a:rPr lang="zh-CN" altLang="en-US" sz="20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 </a:t>
            </a:r>
            <a:endParaRPr lang="en-US" altLang="zh-CN" sz="2000" b="1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lvl="0">
              <a:spcAft>
                <a:spcPts val="1200"/>
              </a:spcAft>
              <a:defRPr/>
            </a:pPr>
            <a:r>
              <a:rPr lang="en-US" altLang="zh-CN" sz="20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5:18 </a:t>
            </a:r>
            <a:r>
              <a:rPr lang="zh-CN" altLang="en-US" sz="20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但你们若被圣灵引导，就不在律法以下 </a:t>
            </a:r>
            <a:r>
              <a:rPr lang="en-US" altLang="zh-CN" sz="20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(But if you are led by the Spirit, you are not under the law)</a:t>
            </a:r>
            <a:r>
              <a:rPr lang="zh-CN" altLang="en-US" sz="20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</a:p>
        </p:txBody>
      </p:sp>
      <p:sp>
        <p:nvSpPr>
          <p:cNvPr id="7" name="Rectangle 6"/>
          <p:cNvSpPr/>
          <p:nvPr/>
        </p:nvSpPr>
        <p:spPr>
          <a:xfrm>
            <a:off x="5301521" y="694060"/>
            <a:ext cx="3802615" cy="76944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82880" lvl="0" indent="-18288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2200" b="1" dirty="0">
                <a:solidFill>
                  <a:srgbClr val="0070C0"/>
                </a:solidFill>
              </a:rPr>
              <a:t>肉体与圣灵所欲的是相反的，这与我们属灵光景的关系？</a:t>
            </a:r>
            <a:endParaRPr lang="zh-CN" altLang="en-US" sz="2200" b="1" dirty="0">
              <a:solidFill>
                <a:srgbClr val="0070C0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739219" y="1562100"/>
            <a:ext cx="2975938" cy="1834413"/>
            <a:chOff x="5739219" y="1562100"/>
            <a:chExt cx="2975938" cy="183441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39219" y="1562100"/>
              <a:ext cx="2975938" cy="1621238"/>
            </a:xfrm>
            <a:prstGeom prst="round2DiagRect">
              <a:avLst>
                <a:gd name="adj1" fmla="val 16667"/>
                <a:gd name="adj2" fmla="val 0"/>
              </a:avLst>
            </a:prstGeom>
            <a:solidFill>
              <a:schemeClr val="bg2">
                <a:lumMod val="90000"/>
              </a:scheme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V="1">
              <a:off x="6248400" y="2970162"/>
              <a:ext cx="1992048" cy="426351"/>
            </a:xfrm>
            <a:prstGeom prst="rect">
              <a:avLst/>
            </a:prstGeom>
            <a:effectLst>
              <a:glow rad="101600">
                <a:srgbClr val="FFFF00">
                  <a:alpha val="67000"/>
                </a:srgbClr>
              </a:glow>
            </a:effectLst>
          </p:spPr>
        </p:pic>
      </p:grpSp>
      <p:sp>
        <p:nvSpPr>
          <p:cNvPr id="11" name="Rectangle 10"/>
          <p:cNvSpPr/>
          <p:nvPr/>
        </p:nvSpPr>
        <p:spPr>
          <a:xfrm>
            <a:off x="5257800" y="3543300"/>
            <a:ext cx="3799262" cy="210826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1400" b="1" dirty="0">
                <a:solidFill>
                  <a:prstClr val="black"/>
                </a:solidFill>
              </a:rPr>
              <a:t>罗</a:t>
            </a:r>
            <a:r>
              <a:rPr lang="en-US" altLang="zh-CN" sz="1400" b="1" dirty="0">
                <a:solidFill>
                  <a:prstClr val="black"/>
                </a:solidFill>
              </a:rPr>
              <a:t>7:5 </a:t>
            </a:r>
            <a:r>
              <a:rPr lang="zh-CN" altLang="en-US" sz="1400" b="1" dirty="0">
                <a:solidFill>
                  <a:prstClr val="black"/>
                </a:solidFill>
              </a:rPr>
              <a:t>因为我们属肉体的时候，那因律法而生的恶慾就在我们肢体中发动，以致结成死亡的果子。 </a:t>
            </a:r>
            <a:endParaRPr lang="en-US" altLang="zh-CN" sz="1400" b="1" dirty="0" smtClean="0">
              <a:solidFill>
                <a:prstClr val="black"/>
              </a:solidFill>
            </a:endParaRPr>
          </a:p>
          <a:p>
            <a:pPr lvl="0">
              <a:spcAft>
                <a:spcPts val="600"/>
              </a:spcAft>
              <a:defRPr/>
            </a:pPr>
            <a:r>
              <a:rPr lang="zh-CN" altLang="en-US" sz="1400" b="1" dirty="0" smtClean="0">
                <a:solidFill>
                  <a:prstClr val="black"/>
                </a:solidFill>
              </a:rPr>
              <a:t>罗</a:t>
            </a:r>
            <a:r>
              <a:rPr lang="en-US" altLang="zh-CN" sz="1400" b="1" dirty="0" smtClean="0">
                <a:solidFill>
                  <a:prstClr val="black"/>
                </a:solidFill>
              </a:rPr>
              <a:t>7:21 </a:t>
            </a:r>
            <a:r>
              <a:rPr lang="zh-CN" altLang="en-US" sz="1400" b="1" dirty="0">
                <a:solidFill>
                  <a:prstClr val="black"/>
                </a:solidFill>
              </a:rPr>
              <a:t>我觉得有个律，就是我愿意为善的时候，便有恶与我同在。 </a:t>
            </a:r>
            <a:r>
              <a:rPr lang="en-US" altLang="zh-CN" sz="1400" b="1" dirty="0">
                <a:solidFill>
                  <a:prstClr val="black"/>
                </a:solidFill>
              </a:rPr>
              <a:t>7:22 </a:t>
            </a:r>
            <a:r>
              <a:rPr lang="zh-CN" altLang="en-US" sz="1400" b="1" dirty="0">
                <a:solidFill>
                  <a:prstClr val="black"/>
                </a:solidFill>
              </a:rPr>
              <a:t>因为按着我里面的意思（原文是人），我是喜欢神的律； </a:t>
            </a:r>
            <a:r>
              <a:rPr lang="en-US" altLang="zh-CN" sz="1400" b="1" dirty="0">
                <a:solidFill>
                  <a:prstClr val="black"/>
                </a:solidFill>
              </a:rPr>
              <a:t>7:23 </a:t>
            </a:r>
            <a:r>
              <a:rPr lang="zh-CN" altLang="en-US" sz="1400" b="1" dirty="0">
                <a:solidFill>
                  <a:prstClr val="black"/>
                </a:solidFill>
              </a:rPr>
              <a:t>但我觉得肢体中另有个律和我心中的律交战，把我掳去，叫我附从那肢体中犯罪的律。 </a:t>
            </a:r>
            <a:r>
              <a:rPr lang="en-US" altLang="zh-CN" sz="1400" b="1" dirty="0">
                <a:solidFill>
                  <a:prstClr val="black"/>
                </a:solidFill>
              </a:rPr>
              <a:t>7:24 </a:t>
            </a:r>
            <a:r>
              <a:rPr lang="zh-CN" altLang="en-US" sz="1400" b="1" dirty="0">
                <a:solidFill>
                  <a:prstClr val="black"/>
                </a:solidFill>
              </a:rPr>
              <a:t>我真是苦阿！谁能救我脱离这取死的身体呢？ 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entury Gothic" panose="020B050202020202020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200" y="0"/>
            <a:ext cx="89967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加拉太书里的得胜秘诀</a:t>
            </a: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：</a:t>
            </a:r>
            <a:r>
              <a:rPr lang="zh-CN" alt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在</a:t>
            </a:r>
            <a:r>
              <a:rPr lang="zh-CN" alt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圣灵</a:t>
            </a:r>
            <a:r>
              <a:rPr lang="zh-CN" alt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里行事为人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0460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174220" y="713422"/>
            <a:ext cx="523598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zh-CN" altLang="en-US" sz="20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加 </a:t>
            </a:r>
            <a:r>
              <a:rPr lang="en-US" altLang="zh-CN" sz="20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5:16 </a:t>
            </a:r>
            <a:r>
              <a:rPr lang="zh-CN" altLang="en-US" sz="20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我说，你们当顺着圣灵而行 </a:t>
            </a:r>
            <a:r>
              <a:rPr lang="en-US" altLang="zh-CN" sz="20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(to tread all around)</a:t>
            </a:r>
            <a:r>
              <a:rPr lang="zh-CN" altLang="en-US" sz="20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，就不放纵肉体的情慾了</a:t>
            </a:r>
            <a:r>
              <a:rPr lang="en-US" altLang="zh-CN" sz="20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(Walk in the Spirit, and you shall not fulfill the lust of the flesh)</a:t>
            </a:r>
            <a:r>
              <a:rPr lang="zh-CN" altLang="en-US" sz="20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r>
              <a:rPr lang="en-US" altLang="zh-CN" sz="20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</a:p>
          <a:p>
            <a:pPr lvl="0">
              <a:spcAft>
                <a:spcPts val="1200"/>
              </a:spcAft>
              <a:defRPr/>
            </a:pPr>
            <a:r>
              <a:rPr lang="en-US" altLang="zh-CN" sz="20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5:17</a:t>
            </a:r>
            <a:r>
              <a:rPr lang="zh-CN" altLang="en-US" sz="20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因为情慾和圣灵相争，圣灵和情慾相争，这两个是彼此相敌，使你们不能做所愿意做的 </a:t>
            </a:r>
            <a:r>
              <a:rPr lang="en-US" altLang="zh-CN" sz="20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(For the flesh lusts against the Spirit, and the Spirit against the flesh; and these are contrary to one another, so that you do not do the things that you wish)</a:t>
            </a:r>
            <a:r>
              <a:rPr lang="zh-CN" altLang="en-US" sz="20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 </a:t>
            </a:r>
            <a:endParaRPr lang="en-US" altLang="zh-CN" sz="2000" b="1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lvl="0">
              <a:spcAft>
                <a:spcPts val="1200"/>
              </a:spcAft>
              <a:defRPr/>
            </a:pPr>
            <a:r>
              <a:rPr lang="en-US" altLang="zh-CN" sz="20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5:18 </a:t>
            </a:r>
            <a:r>
              <a:rPr lang="zh-CN" altLang="en-US" sz="20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但你们若被圣灵引导，就不在律法以下 </a:t>
            </a:r>
            <a:r>
              <a:rPr lang="en-US" altLang="zh-CN" sz="20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(But if you are led by the Spirit, you are not under the law)</a:t>
            </a:r>
            <a:r>
              <a:rPr lang="zh-CN" altLang="en-US" sz="20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</a:p>
        </p:txBody>
      </p:sp>
      <p:sp>
        <p:nvSpPr>
          <p:cNvPr id="7" name="Rectangle 6"/>
          <p:cNvSpPr/>
          <p:nvPr/>
        </p:nvSpPr>
        <p:spPr>
          <a:xfrm>
            <a:off x="5301521" y="694060"/>
            <a:ext cx="3802615" cy="76944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82880" indent="-18288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2200" b="1" dirty="0">
                <a:solidFill>
                  <a:srgbClr val="0070C0"/>
                </a:solidFill>
              </a:rPr>
              <a:t>圣灵引导什么</a:t>
            </a:r>
            <a:r>
              <a:rPr lang="zh-CN" altLang="en-US" sz="2200" b="1" dirty="0" smtClean="0">
                <a:solidFill>
                  <a:srgbClr val="0070C0"/>
                </a:solidFill>
              </a:rPr>
              <a:t>？行</a:t>
            </a:r>
            <a:r>
              <a:rPr lang="zh-CN" altLang="en-US" sz="2200" b="1" dirty="0">
                <a:solidFill>
                  <a:srgbClr val="0070C0"/>
                </a:solidFill>
              </a:rPr>
              <a:t>在圣灵里与被圣灵引导是什么关系</a:t>
            </a:r>
            <a:r>
              <a:rPr lang="zh-CN" altLang="en-US" sz="2200" b="1" dirty="0" smtClean="0">
                <a:solidFill>
                  <a:srgbClr val="0070C0"/>
                </a:solidFill>
              </a:rPr>
              <a:t>？</a:t>
            </a:r>
            <a:endParaRPr lang="en-US" altLang="zh-CN" sz="2200" b="1" dirty="0">
              <a:solidFill>
                <a:srgbClr val="0070C0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739219" y="1562100"/>
            <a:ext cx="2975938" cy="1834413"/>
            <a:chOff x="5739219" y="1562100"/>
            <a:chExt cx="2975938" cy="183441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39219" y="1562100"/>
              <a:ext cx="2975938" cy="1621238"/>
            </a:xfrm>
            <a:prstGeom prst="round2DiagRect">
              <a:avLst>
                <a:gd name="adj1" fmla="val 16667"/>
                <a:gd name="adj2" fmla="val 0"/>
              </a:avLst>
            </a:prstGeom>
            <a:solidFill>
              <a:schemeClr val="bg2">
                <a:lumMod val="90000"/>
              </a:scheme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V="1">
              <a:off x="6248400" y="2970162"/>
              <a:ext cx="1992048" cy="426351"/>
            </a:xfrm>
            <a:prstGeom prst="rect">
              <a:avLst/>
            </a:prstGeom>
            <a:effectLst>
              <a:glow rad="101600">
                <a:srgbClr val="FFFF00">
                  <a:alpha val="67000"/>
                </a:srgbClr>
              </a:glow>
            </a:effectLst>
          </p:spPr>
        </p:pic>
      </p:grpSp>
      <p:sp>
        <p:nvSpPr>
          <p:cNvPr id="11" name="Rectangle 10"/>
          <p:cNvSpPr/>
          <p:nvPr/>
        </p:nvSpPr>
        <p:spPr>
          <a:xfrm>
            <a:off x="5264046" y="3443872"/>
            <a:ext cx="3799262" cy="224676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1400" b="1" dirty="0">
                <a:solidFill>
                  <a:prstClr val="black"/>
                </a:solidFill>
              </a:rPr>
              <a:t>约</a:t>
            </a:r>
            <a:r>
              <a:rPr lang="en-US" altLang="zh-CN" sz="1400" b="1" dirty="0">
                <a:solidFill>
                  <a:prstClr val="black"/>
                </a:solidFill>
              </a:rPr>
              <a:t>14:15 </a:t>
            </a:r>
            <a:r>
              <a:rPr lang="zh-CN" altLang="en-US" sz="1400" b="1" dirty="0">
                <a:solidFill>
                  <a:prstClr val="black"/>
                </a:solidFill>
              </a:rPr>
              <a:t>你们若爱我，就必遵守我的命令。 </a:t>
            </a:r>
            <a:r>
              <a:rPr lang="en-US" altLang="zh-CN" sz="1400" b="1" dirty="0">
                <a:solidFill>
                  <a:prstClr val="black"/>
                </a:solidFill>
              </a:rPr>
              <a:t>14:16 </a:t>
            </a:r>
            <a:r>
              <a:rPr lang="zh-CN" altLang="en-US" sz="1400" b="1" dirty="0">
                <a:solidFill>
                  <a:prstClr val="black"/>
                </a:solidFill>
              </a:rPr>
              <a:t>我要求父，父就另外赐给你们一位保惠</a:t>
            </a:r>
            <a:r>
              <a:rPr lang="zh-CN" altLang="en-US" sz="1400" b="1" dirty="0" smtClean="0">
                <a:solidFill>
                  <a:prstClr val="black"/>
                </a:solidFill>
              </a:rPr>
              <a:t>师，</a:t>
            </a:r>
            <a:r>
              <a:rPr lang="zh-CN" altLang="en-US" sz="1400" b="1" dirty="0">
                <a:solidFill>
                  <a:prstClr val="black"/>
                </a:solidFill>
              </a:rPr>
              <a:t>叫他永远与你们同在， </a:t>
            </a:r>
            <a:r>
              <a:rPr lang="en-US" altLang="zh-CN" sz="1400" b="1" dirty="0">
                <a:solidFill>
                  <a:prstClr val="black"/>
                </a:solidFill>
              </a:rPr>
              <a:t>14:17 </a:t>
            </a:r>
            <a:r>
              <a:rPr lang="zh-CN" altLang="en-US" sz="1400" b="1" dirty="0">
                <a:solidFill>
                  <a:prstClr val="black"/>
                </a:solidFill>
              </a:rPr>
              <a:t>就是真理的圣灵，乃世人不能接受的；因为不见他，也不认识他。你们却认识他，因他常与你们同在，也要在你们里面。 </a:t>
            </a:r>
            <a:r>
              <a:rPr lang="en-US" altLang="zh-CN" sz="1400" b="1" dirty="0">
                <a:solidFill>
                  <a:prstClr val="black"/>
                </a:solidFill>
              </a:rPr>
              <a:t>14:18 </a:t>
            </a:r>
            <a:r>
              <a:rPr lang="zh-CN" altLang="en-US" sz="1400" b="1" dirty="0">
                <a:solidFill>
                  <a:prstClr val="black"/>
                </a:solidFill>
              </a:rPr>
              <a:t>我不撇下你们为孤儿，我必到你们这里来。 </a:t>
            </a:r>
            <a:r>
              <a:rPr lang="en-US" altLang="zh-CN" sz="1400" b="1" dirty="0">
                <a:solidFill>
                  <a:prstClr val="black"/>
                </a:solidFill>
              </a:rPr>
              <a:t>14:19 </a:t>
            </a:r>
            <a:r>
              <a:rPr lang="zh-CN" altLang="en-US" sz="1400" b="1" dirty="0">
                <a:solidFill>
                  <a:prstClr val="black"/>
                </a:solidFill>
              </a:rPr>
              <a:t>还有不多的时候，世人不再看见我，你们却看见我；因为我活着，你们也要活着。 </a:t>
            </a:r>
            <a:r>
              <a:rPr lang="en-US" altLang="zh-CN" sz="1400" b="1" dirty="0">
                <a:solidFill>
                  <a:prstClr val="black"/>
                </a:solidFill>
              </a:rPr>
              <a:t>14:20 </a:t>
            </a:r>
            <a:r>
              <a:rPr lang="zh-CN" altLang="en-US" sz="1400" b="1" dirty="0">
                <a:solidFill>
                  <a:prstClr val="black"/>
                </a:solidFill>
              </a:rPr>
              <a:t>到那日，你们就知道我在父里面，你们在我里面，我也在你们里面。 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entury Gothic" panose="020B050202020202020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200" y="0"/>
            <a:ext cx="89967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加拉太书里的得胜秘诀</a:t>
            </a: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：</a:t>
            </a:r>
            <a:r>
              <a:rPr lang="zh-CN" alt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在</a:t>
            </a:r>
            <a:r>
              <a:rPr lang="zh-CN" alt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圣灵</a:t>
            </a:r>
            <a:r>
              <a:rPr lang="zh-CN" alt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里行事为人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8064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174220" y="713422"/>
            <a:ext cx="523598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zh-CN" altLang="en-US" sz="20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加 </a:t>
            </a:r>
            <a:r>
              <a:rPr lang="en-US" altLang="zh-CN" sz="20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5:16 </a:t>
            </a:r>
            <a:r>
              <a:rPr lang="zh-CN" altLang="en-US" sz="20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我说，你们当顺着圣灵而行 </a:t>
            </a:r>
            <a:r>
              <a:rPr lang="en-US" altLang="zh-CN" sz="20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(to tread all around)</a:t>
            </a:r>
            <a:r>
              <a:rPr lang="zh-CN" altLang="en-US" sz="20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，就不放纵肉体的情慾了</a:t>
            </a:r>
            <a:r>
              <a:rPr lang="en-US" altLang="zh-CN" sz="20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(Walk in the Spirit, and you shall not fulfill the lust of the flesh)</a:t>
            </a:r>
            <a:r>
              <a:rPr lang="zh-CN" altLang="en-US" sz="20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r>
              <a:rPr lang="en-US" altLang="zh-CN" sz="20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</a:p>
          <a:p>
            <a:pPr lvl="0">
              <a:spcAft>
                <a:spcPts val="1200"/>
              </a:spcAft>
              <a:defRPr/>
            </a:pPr>
            <a:r>
              <a:rPr lang="en-US" altLang="zh-CN" sz="20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5:17</a:t>
            </a:r>
            <a:r>
              <a:rPr lang="zh-CN" altLang="en-US" sz="20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因为情慾和圣灵相争，圣灵和情慾相争，这两个是彼此相敌，使你们不能做所愿意做的 </a:t>
            </a:r>
            <a:r>
              <a:rPr lang="en-US" altLang="zh-CN" sz="20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(For the flesh lusts against the Spirit, and the Spirit against the flesh; and these are contrary to one another, so that you do not do the things that you wish)</a:t>
            </a:r>
            <a:r>
              <a:rPr lang="zh-CN" altLang="en-US" sz="20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 </a:t>
            </a:r>
            <a:endParaRPr lang="en-US" altLang="zh-CN" sz="2000" b="1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lvl="0">
              <a:spcAft>
                <a:spcPts val="1200"/>
              </a:spcAft>
              <a:defRPr/>
            </a:pPr>
            <a:r>
              <a:rPr lang="en-US" altLang="zh-CN" sz="20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5:18 </a:t>
            </a:r>
            <a:r>
              <a:rPr lang="zh-CN" altLang="en-US" sz="20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但你们若被圣灵引导，就不在律法以下 </a:t>
            </a:r>
            <a:r>
              <a:rPr lang="en-US" altLang="zh-CN" sz="20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(But if you are led by the Spirit, you are not under the law)</a:t>
            </a:r>
            <a:r>
              <a:rPr lang="zh-CN" altLang="en-US" sz="20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</a:p>
        </p:txBody>
      </p:sp>
      <p:sp>
        <p:nvSpPr>
          <p:cNvPr id="7" name="Rectangle 6"/>
          <p:cNvSpPr/>
          <p:nvPr/>
        </p:nvSpPr>
        <p:spPr>
          <a:xfrm>
            <a:off x="5301521" y="694060"/>
            <a:ext cx="3802615" cy="76944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82880" indent="-18288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2200" b="1" dirty="0">
                <a:solidFill>
                  <a:srgbClr val="0070C0"/>
                </a:solidFill>
              </a:rPr>
              <a:t>圣灵引导什么？行在圣灵里与被圣灵引导是什么关系？</a:t>
            </a:r>
            <a:endParaRPr lang="en-US" altLang="zh-CN" sz="2200" b="1" dirty="0">
              <a:solidFill>
                <a:srgbClr val="0070C0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739219" y="1562100"/>
            <a:ext cx="2975938" cy="1834413"/>
            <a:chOff x="5739219" y="1562100"/>
            <a:chExt cx="2975938" cy="183441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39219" y="1562100"/>
              <a:ext cx="2975938" cy="1621238"/>
            </a:xfrm>
            <a:prstGeom prst="round2DiagRect">
              <a:avLst>
                <a:gd name="adj1" fmla="val 16667"/>
                <a:gd name="adj2" fmla="val 0"/>
              </a:avLst>
            </a:prstGeom>
            <a:solidFill>
              <a:schemeClr val="bg2">
                <a:lumMod val="90000"/>
              </a:scheme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V="1">
              <a:off x="6248400" y="2970162"/>
              <a:ext cx="1992048" cy="426351"/>
            </a:xfrm>
            <a:prstGeom prst="rect">
              <a:avLst/>
            </a:prstGeom>
            <a:effectLst>
              <a:glow rad="101600">
                <a:srgbClr val="FFFF00">
                  <a:alpha val="67000"/>
                </a:srgbClr>
              </a:glow>
            </a:effectLst>
          </p:spPr>
        </p:pic>
      </p:grpSp>
      <p:sp>
        <p:nvSpPr>
          <p:cNvPr id="11" name="Rectangle 10"/>
          <p:cNvSpPr/>
          <p:nvPr/>
        </p:nvSpPr>
        <p:spPr>
          <a:xfrm>
            <a:off x="5264046" y="3443872"/>
            <a:ext cx="3799262" cy="210826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1400" b="1" dirty="0">
                <a:solidFill>
                  <a:prstClr val="black"/>
                </a:solidFill>
              </a:rPr>
              <a:t>约</a:t>
            </a:r>
            <a:r>
              <a:rPr lang="en-US" altLang="zh-CN" sz="1400" b="1" dirty="0">
                <a:solidFill>
                  <a:prstClr val="black"/>
                </a:solidFill>
              </a:rPr>
              <a:t>16:12 </a:t>
            </a:r>
            <a:r>
              <a:rPr lang="zh-CN" altLang="en-US" sz="1400" b="1" dirty="0">
                <a:solidFill>
                  <a:prstClr val="black"/>
                </a:solidFill>
              </a:rPr>
              <a:t>我还有好些事要告诉你们，但你们现在担当不了（或作：不能领会）。 </a:t>
            </a:r>
            <a:r>
              <a:rPr lang="en-US" altLang="zh-CN" sz="1400" b="1" dirty="0">
                <a:solidFill>
                  <a:prstClr val="black"/>
                </a:solidFill>
              </a:rPr>
              <a:t>16:13 </a:t>
            </a:r>
            <a:r>
              <a:rPr lang="zh-CN" altLang="en-US" sz="1400" b="1" dirty="0">
                <a:solidFill>
                  <a:prstClr val="black"/>
                </a:solidFill>
              </a:rPr>
              <a:t>只等真理的圣灵来了，他要引导你们明白（原文作进入）一切的真理；因为他不是凭自己说的，乃是把他所听见的都说出来，并要把将来的事告诉你们。 </a:t>
            </a:r>
            <a:r>
              <a:rPr lang="en-US" altLang="zh-CN" sz="1400" b="1" dirty="0">
                <a:solidFill>
                  <a:prstClr val="black"/>
                </a:solidFill>
              </a:rPr>
              <a:t>16:14 </a:t>
            </a:r>
            <a:r>
              <a:rPr lang="zh-CN" altLang="en-US" sz="1400" b="1" dirty="0">
                <a:solidFill>
                  <a:prstClr val="black"/>
                </a:solidFill>
              </a:rPr>
              <a:t>他要荣耀我，因为他要将受于我的告诉你们。 </a:t>
            </a:r>
            <a:endParaRPr lang="en-US" altLang="zh-CN" sz="1400" b="1" dirty="0" smtClean="0">
              <a:solidFill>
                <a:prstClr val="black"/>
              </a:solidFill>
            </a:endParaRPr>
          </a:p>
          <a:p>
            <a:pPr lvl="0">
              <a:spcAft>
                <a:spcPts val="600"/>
              </a:spcAft>
              <a:defRPr/>
            </a:pPr>
            <a:r>
              <a:rPr lang="zh-CN" altLang="en-US" sz="1400" b="1" dirty="0">
                <a:solidFill>
                  <a:srgbClr val="00B050"/>
                </a:solidFill>
              </a:rPr>
              <a:t>约</a:t>
            </a:r>
            <a:r>
              <a:rPr lang="en-US" altLang="zh-CN" sz="1400" b="1" dirty="0">
                <a:solidFill>
                  <a:srgbClr val="00B050"/>
                </a:solidFill>
              </a:rPr>
              <a:t>14:6 </a:t>
            </a:r>
            <a:r>
              <a:rPr lang="zh-CN" altLang="en-US" sz="1400" b="1" dirty="0">
                <a:solidFill>
                  <a:srgbClr val="00B050"/>
                </a:solidFill>
              </a:rPr>
              <a:t>耶稣说我就是道路、真理、生命；若不藉着我，没有人能到父那里去。 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entury Gothic" panose="020B050202020202020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200" y="0"/>
            <a:ext cx="89967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加拉太书里的得胜秘诀</a:t>
            </a: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：</a:t>
            </a:r>
            <a:r>
              <a:rPr lang="zh-CN" alt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在</a:t>
            </a:r>
            <a:r>
              <a:rPr lang="zh-CN" alt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圣灵</a:t>
            </a:r>
            <a:r>
              <a:rPr lang="zh-CN" alt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里行事为人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1991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174220" y="713422"/>
            <a:ext cx="523598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zh-CN" altLang="en-US" sz="20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加 </a:t>
            </a:r>
            <a:r>
              <a:rPr lang="en-US" altLang="zh-CN" sz="20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5:16 </a:t>
            </a:r>
            <a:r>
              <a:rPr lang="zh-CN" altLang="en-US" sz="20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我说，你们当顺着圣灵而行 </a:t>
            </a:r>
            <a:r>
              <a:rPr lang="en-US" altLang="zh-CN" sz="20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(to tread all around)</a:t>
            </a:r>
            <a:r>
              <a:rPr lang="zh-CN" altLang="en-US" sz="20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，就不放纵肉体的情慾了</a:t>
            </a:r>
            <a:r>
              <a:rPr lang="en-US" altLang="zh-CN" sz="20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(Walk in the Spirit, and you shall not fulfill the lust of the flesh)</a:t>
            </a:r>
            <a:r>
              <a:rPr lang="zh-CN" altLang="en-US" sz="20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r>
              <a:rPr lang="en-US" altLang="zh-CN" sz="20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</a:p>
          <a:p>
            <a:pPr lvl="0">
              <a:spcAft>
                <a:spcPts val="1200"/>
              </a:spcAft>
              <a:defRPr/>
            </a:pPr>
            <a:r>
              <a:rPr lang="en-US" altLang="zh-CN" sz="20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5:17</a:t>
            </a:r>
            <a:r>
              <a:rPr lang="zh-CN" altLang="en-US" sz="20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因为情慾和圣灵相争，圣灵和情慾相争，这两个是彼此相敌，使你们不能做所愿意做的 </a:t>
            </a:r>
            <a:r>
              <a:rPr lang="en-US" altLang="zh-CN" sz="20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(For the flesh lusts against the Spirit, and the Spirit against the flesh; and these are contrary to one another, so that you do not do the things that you wish)</a:t>
            </a:r>
            <a:r>
              <a:rPr lang="zh-CN" altLang="en-US" sz="20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 </a:t>
            </a:r>
            <a:endParaRPr lang="en-US" altLang="zh-CN" sz="2000" b="1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lvl="0">
              <a:spcAft>
                <a:spcPts val="1200"/>
              </a:spcAft>
              <a:defRPr/>
            </a:pPr>
            <a:r>
              <a:rPr lang="en-US" altLang="zh-CN" sz="20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5:18 </a:t>
            </a:r>
            <a:r>
              <a:rPr lang="zh-CN" altLang="en-US" sz="20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但你们若被圣灵引导，就不在律法以下 </a:t>
            </a:r>
            <a:r>
              <a:rPr lang="en-US" altLang="zh-CN" sz="20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(But if you are led by the Spirit, you are not under the law)</a:t>
            </a:r>
            <a:r>
              <a:rPr lang="zh-CN" altLang="en-US" sz="20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</a:p>
        </p:txBody>
      </p:sp>
      <p:sp>
        <p:nvSpPr>
          <p:cNvPr id="7" name="Rectangle 6"/>
          <p:cNvSpPr/>
          <p:nvPr/>
        </p:nvSpPr>
        <p:spPr>
          <a:xfrm>
            <a:off x="5301521" y="694060"/>
            <a:ext cx="3802615" cy="76944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82880" indent="-18288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2200" b="1" dirty="0">
                <a:solidFill>
                  <a:srgbClr val="0070C0"/>
                </a:solidFill>
              </a:rPr>
              <a:t>圣灵引导什么？行在圣灵里与被圣灵引导是什么关系？</a:t>
            </a:r>
            <a:endParaRPr lang="en-US" altLang="zh-CN" sz="2200" b="1" dirty="0">
              <a:solidFill>
                <a:srgbClr val="0070C0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739219" y="1562100"/>
            <a:ext cx="2975938" cy="1834413"/>
            <a:chOff x="5739219" y="1562100"/>
            <a:chExt cx="2975938" cy="183441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39219" y="1562100"/>
              <a:ext cx="2975938" cy="1621238"/>
            </a:xfrm>
            <a:prstGeom prst="round2DiagRect">
              <a:avLst>
                <a:gd name="adj1" fmla="val 16667"/>
                <a:gd name="adj2" fmla="val 0"/>
              </a:avLst>
            </a:prstGeom>
            <a:solidFill>
              <a:schemeClr val="bg2">
                <a:lumMod val="90000"/>
              </a:scheme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V="1">
              <a:off x="6248400" y="2970162"/>
              <a:ext cx="1992048" cy="426351"/>
            </a:xfrm>
            <a:prstGeom prst="rect">
              <a:avLst/>
            </a:prstGeom>
            <a:effectLst>
              <a:glow rad="101600">
                <a:srgbClr val="FFFF00">
                  <a:alpha val="67000"/>
                </a:srgbClr>
              </a:glow>
            </a:effectLst>
          </p:spPr>
        </p:pic>
      </p:grpSp>
      <p:sp>
        <p:nvSpPr>
          <p:cNvPr id="11" name="Rectangle 10"/>
          <p:cNvSpPr/>
          <p:nvPr/>
        </p:nvSpPr>
        <p:spPr>
          <a:xfrm>
            <a:off x="5264046" y="3443872"/>
            <a:ext cx="3799262" cy="210826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b="1" dirty="0">
                <a:solidFill>
                  <a:prstClr val="black"/>
                </a:solidFill>
              </a:rPr>
              <a:t>林后</a:t>
            </a:r>
            <a:r>
              <a:rPr lang="en-US" altLang="zh-CN" b="1" dirty="0">
                <a:solidFill>
                  <a:prstClr val="black"/>
                </a:solidFill>
              </a:rPr>
              <a:t>1:20 </a:t>
            </a:r>
            <a:r>
              <a:rPr lang="zh-CN" altLang="en-US" b="1" dirty="0">
                <a:solidFill>
                  <a:prstClr val="black"/>
                </a:solidFill>
              </a:rPr>
              <a:t>神的应许，不论有多少，在基督都是是的。所以藉着他也都是实在（实在：原文是阿们）的，叫神因我们得荣耀。 </a:t>
            </a:r>
            <a:endParaRPr lang="en-US" altLang="zh-CN" b="1" dirty="0" smtClean="0">
              <a:solidFill>
                <a:prstClr val="black"/>
              </a:solidFill>
            </a:endParaRPr>
          </a:p>
          <a:p>
            <a:pPr lvl="0">
              <a:spcAft>
                <a:spcPts val="600"/>
              </a:spcAft>
              <a:defRPr/>
            </a:pPr>
            <a:r>
              <a:rPr lang="en-US" altLang="zh-CN" b="1" dirty="0" smtClean="0">
                <a:solidFill>
                  <a:prstClr val="black"/>
                </a:solidFill>
              </a:rPr>
              <a:t> </a:t>
            </a:r>
            <a:r>
              <a:rPr lang="en-US" altLang="zh-CN" b="1" dirty="0">
                <a:solidFill>
                  <a:prstClr val="black"/>
                </a:solidFill>
              </a:rPr>
              <a:t>For all the promises of God in Him </a:t>
            </a:r>
            <a:r>
              <a:rPr lang="en-US" altLang="zh-CN" b="1" i="1" dirty="0">
                <a:solidFill>
                  <a:prstClr val="black"/>
                </a:solidFill>
              </a:rPr>
              <a:t>are</a:t>
            </a:r>
            <a:r>
              <a:rPr lang="en-US" altLang="zh-CN" b="1" dirty="0">
                <a:solidFill>
                  <a:prstClr val="black"/>
                </a:solidFill>
              </a:rPr>
              <a:t> Yes, and in Him Amen, to the glory of God through us. </a:t>
            </a:r>
            <a:endParaRPr kumimoji="0" lang="zh-CN" altLang="en-US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entury Gothic" panose="020B050202020202020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200" y="0"/>
            <a:ext cx="89967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加拉太书里的得胜秘诀</a:t>
            </a: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：</a:t>
            </a:r>
            <a:r>
              <a:rPr lang="zh-CN" alt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在</a:t>
            </a:r>
            <a:r>
              <a:rPr lang="zh-CN" alt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圣灵</a:t>
            </a:r>
            <a:r>
              <a:rPr lang="zh-CN" alt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里行事为人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5801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174220" y="713422"/>
            <a:ext cx="523598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zh-CN" altLang="en-US" sz="20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加 </a:t>
            </a:r>
            <a:r>
              <a:rPr lang="en-US" altLang="zh-CN" sz="20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5:16 </a:t>
            </a:r>
            <a:r>
              <a:rPr lang="zh-CN" altLang="en-US" sz="20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我说，你们当顺着圣灵而行 </a:t>
            </a:r>
            <a:r>
              <a:rPr lang="en-US" altLang="zh-CN" sz="20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(to tread all around)</a:t>
            </a:r>
            <a:r>
              <a:rPr lang="zh-CN" altLang="en-US" sz="20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，就不放纵肉体的情慾了</a:t>
            </a:r>
            <a:r>
              <a:rPr lang="en-US" altLang="zh-CN" sz="20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(Walk in the Spirit, and you shall not fulfill the lust of the flesh)</a:t>
            </a:r>
            <a:r>
              <a:rPr lang="zh-CN" altLang="en-US" sz="20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r>
              <a:rPr lang="en-US" altLang="zh-CN" sz="20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</a:p>
          <a:p>
            <a:pPr lvl="0">
              <a:spcAft>
                <a:spcPts val="1200"/>
              </a:spcAft>
              <a:defRPr/>
            </a:pPr>
            <a:r>
              <a:rPr lang="en-US" altLang="zh-CN" sz="20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5:17</a:t>
            </a:r>
            <a:r>
              <a:rPr lang="zh-CN" altLang="en-US" sz="20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因为情慾和圣灵相争，圣灵和情慾相争，这两个是彼此相敌，使你们不能做所愿意做的 </a:t>
            </a:r>
            <a:r>
              <a:rPr lang="en-US" altLang="zh-CN" sz="20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(For the flesh lusts against the Spirit, and the Spirit against the flesh; and these are contrary to one another, so that you do not do the things that you wish)</a:t>
            </a:r>
            <a:r>
              <a:rPr lang="zh-CN" altLang="en-US" sz="20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 </a:t>
            </a:r>
            <a:endParaRPr lang="en-US" altLang="zh-CN" sz="2000" b="1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lvl="0">
              <a:spcAft>
                <a:spcPts val="1200"/>
              </a:spcAft>
              <a:defRPr/>
            </a:pPr>
            <a:r>
              <a:rPr lang="en-US" altLang="zh-CN" sz="20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5:18 </a:t>
            </a:r>
            <a:r>
              <a:rPr lang="zh-CN" altLang="en-US" sz="20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但你们若被圣灵引导，就不在律法以下 </a:t>
            </a:r>
            <a:r>
              <a:rPr lang="en-US" altLang="zh-CN" sz="20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(But if you are led by the Spirit, you are not under the law)</a:t>
            </a:r>
            <a:r>
              <a:rPr lang="zh-CN" altLang="en-US" sz="20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</a:p>
        </p:txBody>
      </p:sp>
      <p:sp>
        <p:nvSpPr>
          <p:cNvPr id="7" name="Rectangle 6"/>
          <p:cNvSpPr/>
          <p:nvPr/>
        </p:nvSpPr>
        <p:spPr>
          <a:xfrm>
            <a:off x="5301521" y="694060"/>
            <a:ext cx="3802615" cy="76944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82880" indent="-18288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2200" b="1" dirty="0">
                <a:solidFill>
                  <a:srgbClr val="0070C0"/>
                </a:solidFill>
              </a:rPr>
              <a:t>圣灵引导什么？行在圣灵里与被圣灵引导是什么关系？</a:t>
            </a:r>
            <a:endParaRPr lang="en-US" altLang="zh-CN" sz="2200" b="1" dirty="0">
              <a:solidFill>
                <a:srgbClr val="0070C0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739219" y="1562100"/>
            <a:ext cx="2975938" cy="1834413"/>
            <a:chOff x="5739219" y="1562100"/>
            <a:chExt cx="2975938" cy="183441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39219" y="1562100"/>
              <a:ext cx="2975938" cy="1621238"/>
            </a:xfrm>
            <a:prstGeom prst="round2DiagRect">
              <a:avLst>
                <a:gd name="adj1" fmla="val 16667"/>
                <a:gd name="adj2" fmla="val 0"/>
              </a:avLst>
            </a:prstGeom>
            <a:solidFill>
              <a:schemeClr val="bg2">
                <a:lumMod val="90000"/>
              </a:scheme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V="1">
              <a:off x="6248400" y="2970162"/>
              <a:ext cx="1992048" cy="426351"/>
            </a:xfrm>
            <a:prstGeom prst="rect">
              <a:avLst/>
            </a:prstGeom>
            <a:effectLst>
              <a:glow rad="101600">
                <a:srgbClr val="FFFF00">
                  <a:alpha val="67000"/>
                </a:srgbClr>
              </a:glow>
            </a:effectLst>
          </p:spPr>
        </p:pic>
      </p:grpSp>
      <p:sp>
        <p:nvSpPr>
          <p:cNvPr id="11" name="Rectangle 10"/>
          <p:cNvSpPr/>
          <p:nvPr/>
        </p:nvSpPr>
        <p:spPr>
          <a:xfrm>
            <a:off x="5264046" y="3443872"/>
            <a:ext cx="3799262" cy="224676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1400" b="1" dirty="0">
                <a:solidFill>
                  <a:prstClr val="black"/>
                </a:solidFill>
              </a:rPr>
              <a:t>罗</a:t>
            </a:r>
            <a:r>
              <a:rPr lang="en-US" altLang="zh-CN" sz="1400" b="1" dirty="0">
                <a:solidFill>
                  <a:prstClr val="black"/>
                </a:solidFill>
              </a:rPr>
              <a:t>8:1 </a:t>
            </a:r>
            <a:r>
              <a:rPr lang="zh-CN" altLang="en-US" sz="1400" b="1" dirty="0">
                <a:solidFill>
                  <a:prstClr val="black"/>
                </a:solidFill>
              </a:rPr>
              <a:t>如今，那些在基督耶稣里的就不定罪了。</a:t>
            </a:r>
            <a:r>
              <a:rPr lang="en-US" altLang="zh-CN" sz="1400" b="1" dirty="0">
                <a:solidFill>
                  <a:prstClr val="black"/>
                </a:solidFill>
              </a:rPr>
              <a:t>8:2 </a:t>
            </a:r>
            <a:r>
              <a:rPr lang="zh-CN" altLang="en-US" sz="1400" b="1" dirty="0">
                <a:solidFill>
                  <a:prstClr val="black"/>
                </a:solidFill>
              </a:rPr>
              <a:t>因为赐生命圣灵的律，在基督耶稣里释放了我，使我脱离罪和死的律了。</a:t>
            </a:r>
            <a:r>
              <a:rPr lang="en-US" altLang="zh-CN" sz="1400" b="1" dirty="0">
                <a:solidFill>
                  <a:prstClr val="black"/>
                </a:solidFill>
              </a:rPr>
              <a:t>8:3 </a:t>
            </a:r>
            <a:r>
              <a:rPr lang="zh-CN" altLang="en-US" sz="1400" b="1" dirty="0">
                <a:solidFill>
                  <a:prstClr val="black"/>
                </a:solidFill>
              </a:rPr>
              <a:t>律法既因肉体软弱，有所不能行的，神就差遣自己的儿子，成为罪身的形状，作了赎罪祭，在肉体中定了罪案，</a:t>
            </a:r>
            <a:r>
              <a:rPr lang="en-US" altLang="zh-CN" sz="1400" b="1" dirty="0">
                <a:solidFill>
                  <a:prstClr val="black"/>
                </a:solidFill>
              </a:rPr>
              <a:t>8:4 </a:t>
            </a:r>
            <a:r>
              <a:rPr lang="zh-CN" altLang="en-US" sz="1400" b="1" dirty="0">
                <a:solidFill>
                  <a:prstClr val="black"/>
                </a:solidFill>
              </a:rPr>
              <a:t>使律法的义成就在我们这不随从肉体、只随从圣灵的人身上。</a:t>
            </a:r>
            <a:r>
              <a:rPr lang="en-US" altLang="zh-CN" sz="1400" b="1" dirty="0">
                <a:solidFill>
                  <a:prstClr val="black"/>
                </a:solidFill>
              </a:rPr>
              <a:t>8:5 </a:t>
            </a:r>
            <a:r>
              <a:rPr lang="zh-CN" altLang="en-US" sz="1400" b="1" dirty="0">
                <a:solidFill>
                  <a:prstClr val="black"/>
                </a:solidFill>
              </a:rPr>
              <a:t>因为随从肉体的人体贴肉体的事，随从圣灵的人体贴圣灵的事。</a:t>
            </a:r>
            <a:r>
              <a:rPr lang="en-US" altLang="zh-CN" sz="1400" b="1" dirty="0">
                <a:solidFill>
                  <a:prstClr val="black"/>
                </a:solidFill>
              </a:rPr>
              <a:t>8:6 </a:t>
            </a:r>
            <a:r>
              <a:rPr lang="zh-CN" altLang="en-US" sz="1400" b="1" dirty="0">
                <a:solidFill>
                  <a:prstClr val="black"/>
                </a:solidFill>
              </a:rPr>
              <a:t>体贴肉体的，就是死；体贴圣灵的，乃是生命、平安</a:t>
            </a:r>
            <a:r>
              <a:rPr lang="zh-CN" altLang="en-US" sz="1400" b="1" dirty="0" smtClean="0">
                <a:solidFill>
                  <a:prstClr val="black"/>
                </a:solidFill>
              </a:rPr>
              <a:t>。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entury Gothic" panose="020B050202020202020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200" y="0"/>
            <a:ext cx="89967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加拉太书里的得胜秘诀</a:t>
            </a: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：</a:t>
            </a:r>
            <a:r>
              <a:rPr lang="zh-CN" alt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在</a:t>
            </a:r>
            <a:r>
              <a:rPr lang="zh-CN" alt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圣灵</a:t>
            </a:r>
            <a:r>
              <a:rPr lang="zh-CN" alt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里行事为人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4067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5301521" y="694060"/>
            <a:ext cx="3802615" cy="11849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82880" lvl="0" indent="-18288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2200" b="1" dirty="0">
                <a:solidFill>
                  <a:srgbClr val="0070C0"/>
                </a:solidFill>
              </a:rPr>
              <a:t>加</a:t>
            </a:r>
            <a:r>
              <a:rPr lang="en-US" altLang="zh-CN" sz="2200" b="1" dirty="0">
                <a:solidFill>
                  <a:srgbClr val="0070C0"/>
                </a:solidFill>
              </a:rPr>
              <a:t>5</a:t>
            </a:r>
            <a:r>
              <a:rPr lang="zh-CN" altLang="en-US" sz="2200" b="1" dirty="0">
                <a:solidFill>
                  <a:srgbClr val="0070C0"/>
                </a:solidFill>
              </a:rPr>
              <a:t>：</a:t>
            </a:r>
            <a:r>
              <a:rPr lang="en-US" altLang="zh-CN" sz="2200" b="1" dirty="0">
                <a:solidFill>
                  <a:srgbClr val="0070C0"/>
                </a:solidFill>
              </a:rPr>
              <a:t>21</a:t>
            </a:r>
            <a:r>
              <a:rPr lang="zh-CN" altLang="en-US" sz="2200" b="1" dirty="0" smtClean="0">
                <a:solidFill>
                  <a:srgbClr val="0070C0"/>
                </a:solidFill>
              </a:rPr>
              <a:t>节</a:t>
            </a:r>
            <a:r>
              <a:rPr lang="zh-CN" altLang="en-US" sz="2200" b="1" dirty="0">
                <a:solidFill>
                  <a:srgbClr val="0070C0"/>
                </a:solidFill>
              </a:rPr>
              <a:t>与</a:t>
            </a:r>
            <a:r>
              <a:rPr lang="zh-CN" altLang="en-US" sz="2200" b="1" dirty="0" smtClean="0">
                <a:solidFill>
                  <a:srgbClr val="0070C0"/>
                </a:solidFill>
              </a:rPr>
              <a:t>律</a:t>
            </a:r>
            <a:r>
              <a:rPr lang="zh-CN" altLang="en-US" sz="2200" b="1" dirty="0">
                <a:solidFill>
                  <a:srgbClr val="0070C0"/>
                </a:solidFill>
              </a:rPr>
              <a:t>法有什么区别</a:t>
            </a:r>
            <a:r>
              <a:rPr lang="zh-CN" altLang="en-US" sz="2200" b="1" dirty="0" smtClean="0">
                <a:solidFill>
                  <a:srgbClr val="0070C0"/>
                </a:solidFill>
              </a:rPr>
              <a:t>？如</a:t>
            </a:r>
            <a:r>
              <a:rPr lang="zh-CN" altLang="en-US" sz="2200" b="1" dirty="0">
                <a:solidFill>
                  <a:srgbClr val="0070C0"/>
                </a:solidFill>
              </a:rPr>
              <a:t>何把肉体</a:t>
            </a:r>
            <a:r>
              <a:rPr lang="zh-CN" altLang="en-US" sz="2200" b="1" dirty="0" smtClean="0">
                <a:solidFill>
                  <a:srgbClr val="0070C0"/>
                </a:solidFill>
              </a:rPr>
              <a:t>钉十</a:t>
            </a:r>
            <a:r>
              <a:rPr lang="zh-CN" altLang="en-US" sz="2200" b="1" dirty="0">
                <a:solidFill>
                  <a:srgbClr val="0070C0"/>
                </a:solidFill>
              </a:rPr>
              <a:t>字</a:t>
            </a:r>
            <a:r>
              <a:rPr lang="zh-CN" altLang="en-US" sz="2200" b="1" dirty="0" smtClean="0">
                <a:solidFill>
                  <a:srgbClr val="0070C0"/>
                </a:solidFill>
              </a:rPr>
              <a:t>架？</a:t>
            </a:r>
            <a:endParaRPr lang="en-US" altLang="zh-CN" sz="2200" b="1" dirty="0">
              <a:solidFill>
                <a:srgbClr val="0070C0"/>
              </a:solidFill>
            </a:endParaRPr>
          </a:p>
          <a:p>
            <a:pPr marL="182880" lvl="0" indent="-18288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altLang="zh-CN" sz="2200" b="1" dirty="0">
              <a:solidFill>
                <a:srgbClr val="0070C0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739219" y="1562100"/>
            <a:ext cx="2975938" cy="1834413"/>
            <a:chOff x="5739219" y="1562100"/>
            <a:chExt cx="2975938" cy="183441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39219" y="1562100"/>
              <a:ext cx="2975938" cy="1621238"/>
            </a:xfrm>
            <a:prstGeom prst="round2DiagRect">
              <a:avLst>
                <a:gd name="adj1" fmla="val 16667"/>
                <a:gd name="adj2" fmla="val 0"/>
              </a:avLst>
            </a:prstGeom>
            <a:solidFill>
              <a:schemeClr val="bg2">
                <a:lumMod val="90000"/>
              </a:scheme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V="1">
              <a:off x="6248400" y="2970162"/>
              <a:ext cx="1992048" cy="426351"/>
            </a:xfrm>
            <a:prstGeom prst="rect">
              <a:avLst/>
            </a:prstGeom>
            <a:effectLst>
              <a:glow rad="101600">
                <a:srgbClr val="FFFF00">
                  <a:alpha val="67000"/>
                </a:srgbClr>
              </a:glow>
            </a:effectLst>
          </p:spPr>
        </p:pic>
      </p:grpSp>
      <p:sp>
        <p:nvSpPr>
          <p:cNvPr id="11" name="Rectangle 10"/>
          <p:cNvSpPr/>
          <p:nvPr/>
        </p:nvSpPr>
        <p:spPr>
          <a:xfrm>
            <a:off x="5264046" y="3443872"/>
            <a:ext cx="3799262" cy="224676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1400" b="1" dirty="0">
                <a:solidFill>
                  <a:prstClr val="black"/>
                </a:solidFill>
              </a:rPr>
              <a:t>林前</a:t>
            </a:r>
            <a:r>
              <a:rPr lang="en-US" altLang="zh-CN" sz="1400" b="1" dirty="0">
                <a:solidFill>
                  <a:prstClr val="black"/>
                </a:solidFill>
              </a:rPr>
              <a:t>6:8 </a:t>
            </a:r>
            <a:r>
              <a:rPr lang="zh-CN" altLang="en-US" sz="1400" b="1" dirty="0">
                <a:solidFill>
                  <a:prstClr val="black"/>
                </a:solidFill>
              </a:rPr>
              <a:t>你们倒是欺压人、亏负人，况且所欺压所亏负的就是弟兄。 </a:t>
            </a:r>
            <a:r>
              <a:rPr lang="en-US" altLang="zh-CN" sz="1400" b="1" dirty="0">
                <a:solidFill>
                  <a:prstClr val="black"/>
                </a:solidFill>
              </a:rPr>
              <a:t>6:9 </a:t>
            </a:r>
            <a:r>
              <a:rPr lang="zh-CN" altLang="en-US" sz="1400" b="1" dirty="0">
                <a:solidFill>
                  <a:srgbClr val="0070C0"/>
                </a:solidFill>
              </a:rPr>
              <a:t>你们岂不知不义的人不能承受神的国么？</a:t>
            </a:r>
            <a:r>
              <a:rPr lang="zh-CN" altLang="en-US" sz="1400" b="1" dirty="0">
                <a:solidFill>
                  <a:prstClr val="black"/>
                </a:solidFill>
              </a:rPr>
              <a:t>不要自欺！无论是淫乱的、拜偶象的、姦淫的、作娈童的、亲男色的、 </a:t>
            </a:r>
            <a:r>
              <a:rPr lang="en-US" altLang="zh-CN" sz="1400" b="1" dirty="0">
                <a:solidFill>
                  <a:prstClr val="black"/>
                </a:solidFill>
              </a:rPr>
              <a:t>6:10 </a:t>
            </a:r>
            <a:r>
              <a:rPr lang="zh-CN" altLang="en-US" sz="1400" b="1" dirty="0">
                <a:solidFill>
                  <a:prstClr val="black"/>
                </a:solidFill>
              </a:rPr>
              <a:t>偷窃的、贪婪的、醉酒的、辱骂的、勒索的，都不能承受神的国。 </a:t>
            </a:r>
            <a:r>
              <a:rPr lang="en-US" altLang="zh-CN" sz="1400" b="1" dirty="0">
                <a:solidFill>
                  <a:prstClr val="black"/>
                </a:solidFill>
              </a:rPr>
              <a:t>6:11 </a:t>
            </a:r>
            <a:r>
              <a:rPr lang="zh-CN" altLang="en-US" sz="1400" b="1" dirty="0">
                <a:solidFill>
                  <a:prstClr val="black"/>
                </a:solidFill>
              </a:rPr>
              <a:t>你们中间也有人从前是这样；</a:t>
            </a:r>
            <a:r>
              <a:rPr lang="zh-CN" altLang="en-US" sz="1400" b="1" dirty="0">
                <a:solidFill>
                  <a:srgbClr val="0070C0"/>
                </a:solidFill>
              </a:rPr>
              <a:t>但如今你们奉主耶稣基督的名，并藉着我们神的灵，已经洗净，成圣，称义了。</a:t>
            </a:r>
            <a:r>
              <a:rPr lang="zh-CN" altLang="en-US" sz="1400" b="1" dirty="0">
                <a:solidFill>
                  <a:prstClr val="black"/>
                </a:solidFill>
              </a:rPr>
              <a:t> </a:t>
            </a:r>
            <a:r>
              <a:rPr lang="en-US" altLang="zh-CN" sz="1400" b="1" dirty="0">
                <a:solidFill>
                  <a:prstClr val="black"/>
                </a:solidFill>
              </a:rPr>
              <a:t>6:12 </a:t>
            </a:r>
            <a:r>
              <a:rPr lang="zh-CN" altLang="en-US" sz="1400" b="1" dirty="0">
                <a:solidFill>
                  <a:prstClr val="black"/>
                </a:solidFill>
              </a:rPr>
              <a:t>凡事我都可行，但不都有益处。凡事我都可行，但无论那一件，我总不受他的辖制。 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entury Gothic" panose="020B0502020202020204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" y="713422"/>
            <a:ext cx="523598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zh-CN" altLang="en-US" sz="20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加 </a:t>
            </a:r>
            <a:r>
              <a:rPr lang="en-US" altLang="zh-CN" sz="20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5:19 </a:t>
            </a:r>
            <a:r>
              <a:rPr lang="zh-CN" altLang="en-US" sz="20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情慾的</a:t>
            </a:r>
            <a:r>
              <a:rPr lang="zh-CN" altLang="en-US" sz="2000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事</a:t>
            </a:r>
            <a:r>
              <a:rPr lang="zh-CN" altLang="en-US" sz="2000" b="1" dirty="0" smtClean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（</a:t>
            </a:r>
            <a:r>
              <a:rPr lang="en-US" altLang="zh-CN" sz="2000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the works of the flesh</a:t>
            </a:r>
            <a:r>
              <a:rPr lang="zh-CN" altLang="en-US" sz="2000" b="1" dirty="0" smtClean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）</a:t>
            </a:r>
            <a:r>
              <a:rPr lang="zh-CN" altLang="en-US" sz="2000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都</a:t>
            </a:r>
            <a:r>
              <a:rPr lang="zh-CN" altLang="en-US" sz="20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是显而易见的，就如姦淫、污秽、邪蕩、 </a:t>
            </a:r>
            <a:r>
              <a:rPr lang="en-US" altLang="zh-CN" sz="20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5:20 </a:t>
            </a:r>
            <a:r>
              <a:rPr lang="zh-CN" altLang="en-US" sz="20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拜偶象、邪术、仇恨、争竞、忌恨、恼怒、结党、纷争、异端、 </a:t>
            </a:r>
            <a:r>
              <a:rPr lang="en-US" altLang="zh-CN" sz="20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5:21 </a:t>
            </a:r>
            <a:r>
              <a:rPr lang="zh-CN" altLang="en-US" sz="20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嫉妒（有古卷在此有：凶杀二字）、醉酒、荒宴等类。我从前告诉你们，现在又告诉你们，行这样事的人必不能承受神的国。 </a:t>
            </a:r>
            <a:r>
              <a:rPr lang="en-US" altLang="zh-CN" sz="2000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5:22 </a:t>
            </a:r>
            <a:r>
              <a:rPr lang="zh-CN" altLang="en-US" sz="20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圣灵所结的果</a:t>
            </a:r>
            <a:r>
              <a:rPr lang="zh-CN" altLang="en-US" sz="2000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子</a:t>
            </a:r>
            <a:r>
              <a:rPr lang="zh-CN" altLang="en-US" sz="2000" b="1" dirty="0" smtClean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（</a:t>
            </a:r>
            <a:r>
              <a:rPr lang="en-US" altLang="zh-CN" sz="2000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the fruit of the Spirit</a:t>
            </a:r>
            <a:r>
              <a:rPr lang="zh-CN" altLang="en-US" sz="2000" b="1" dirty="0" smtClean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） </a:t>
            </a:r>
            <a:r>
              <a:rPr lang="zh-CN" altLang="en-US" sz="2000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，</a:t>
            </a:r>
            <a:r>
              <a:rPr lang="zh-CN" altLang="en-US" sz="20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就是仁爱、喜乐、和平、忍耐、恩慈、良善、信实、 </a:t>
            </a:r>
            <a:r>
              <a:rPr lang="en-US" altLang="zh-CN" sz="20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5:23 </a:t>
            </a:r>
            <a:r>
              <a:rPr lang="zh-CN" altLang="en-US" sz="20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温柔、节制。这样的事没有律法禁止。 </a:t>
            </a:r>
            <a:r>
              <a:rPr lang="en-US" altLang="zh-CN" sz="20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5:24 </a:t>
            </a:r>
            <a:r>
              <a:rPr lang="zh-CN" altLang="en-US" sz="20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凡属基督耶稣的人，是已经把肉</a:t>
            </a:r>
            <a:r>
              <a:rPr lang="zh-CN" altLang="en-US" sz="2000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体（</a:t>
            </a:r>
            <a:r>
              <a:rPr lang="en-US" altLang="zh-CN" sz="2000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have crucified the flesh</a:t>
            </a:r>
            <a:r>
              <a:rPr lang="zh-CN" altLang="en-US" sz="2000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）连</a:t>
            </a:r>
            <a:r>
              <a:rPr lang="zh-CN" altLang="en-US" sz="20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肉体的邪情私慾同钉在十字架上了。 </a:t>
            </a:r>
            <a:r>
              <a:rPr lang="en-US" altLang="zh-CN" sz="2000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5:25 </a:t>
            </a:r>
            <a:r>
              <a:rPr lang="zh-CN" altLang="en-US" sz="20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我们若是靠圣灵得生，就当靠圣灵行事 </a:t>
            </a:r>
            <a:r>
              <a:rPr lang="en-US" altLang="zh-CN" sz="20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(If we live in the Spirit, let us also walk in the Spirit)</a:t>
            </a:r>
            <a:r>
              <a:rPr lang="zh-CN" altLang="en-US" sz="20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 </a:t>
            </a:r>
            <a:r>
              <a:rPr lang="en-US" altLang="zh-CN" sz="20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5:26 </a:t>
            </a:r>
            <a:r>
              <a:rPr lang="zh-CN" altLang="en-US" sz="20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不要贪图虚名，彼此惹气，互相嫉妒。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200" y="0"/>
            <a:ext cx="89967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加拉太书里的得胜秘诀</a:t>
            </a: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：</a:t>
            </a:r>
            <a:r>
              <a:rPr lang="zh-CN" alt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在</a:t>
            </a:r>
            <a:r>
              <a:rPr lang="zh-CN" alt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圣灵</a:t>
            </a:r>
            <a:r>
              <a:rPr lang="zh-CN" alt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里行事为人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8931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5301521" y="694060"/>
            <a:ext cx="3802615" cy="11849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82880" lvl="0" indent="-18288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2200" b="1" dirty="0">
                <a:solidFill>
                  <a:srgbClr val="0070C0"/>
                </a:solidFill>
              </a:rPr>
              <a:t>加</a:t>
            </a:r>
            <a:r>
              <a:rPr lang="en-US" altLang="zh-CN" sz="2200" b="1" dirty="0">
                <a:solidFill>
                  <a:srgbClr val="0070C0"/>
                </a:solidFill>
              </a:rPr>
              <a:t>5</a:t>
            </a:r>
            <a:r>
              <a:rPr lang="zh-CN" altLang="en-US" sz="2200" b="1" dirty="0">
                <a:solidFill>
                  <a:srgbClr val="0070C0"/>
                </a:solidFill>
              </a:rPr>
              <a:t>：</a:t>
            </a:r>
            <a:r>
              <a:rPr lang="en-US" altLang="zh-CN" sz="2200" b="1" dirty="0">
                <a:solidFill>
                  <a:srgbClr val="0070C0"/>
                </a:solidFill>
              </a:rPr>
              <a:t>21</a:t>
            </a:r>
            <a:r>
              <a:rPr lang="zh-CN" altLang="en-US" sz="2200" b="1" dirty="0" smtClean="0">
                <a:solidFill>
                  <a:srgbClr val="0070C0"/>
                </a:solidFill>
              </a:rPr>
              <a:t>节</a:t>
            </a:r>
            <a:r>
              <a:rPr lang="zh-CN" altLang="en-US" sz="2200" b="1" dirty="0">
                <a:solidFill>
                  <a:srgbClr val="0070C0"/>
                </a:solidFill>
              </a:rPr>
              <a:t>与</a:t>
            </a:r>
            <a:r>
              <a:rPr lang="zh-CN" altLang="en-US" sz="2200" b="1" dirty="0" smtClean="0">
                <a:solidFill>
                  <a:srgbClr val="0070C0"/>
                </a:solidFill>
              </a:rPr>
              <a:t>律</a:t>
            </a:r>
            <a:r>
              <a:rPr lang="zh-CN" altLang="en-US" sz="2200" b="1" dirty="0">
                <a:solidFill>
                  <a:srgbClr val="0070C0"/>
                </a:solidFill>
              </a:rPr>
              <a:t>法有什么区别</a:t>
            </a:r>
            <a:r>
              <a:rPr lang="zh-CN" altLang="en-US" sz="2200" b="1" dirty="0" smtClean="0">
                <a:solidFill>
                  <a:srgbClr val="0070C0"/>
                </a:solidFill>
              </a:rPr>
              <a:t>？如</a:t>
            </a:r>
            <a:r>
              <a:rPr lang="zh-CN" altLang="en-US" sz="2200" b="1" dirty="0">
                <a:solidFill>
                  <a:srgbClr val="0070C0"/>
                </a:solidFill>
              </a:rPr>
              <a:t>何把肉体</a:t>
            </a:r>
            <a:r>
              <a:rPr lang="zh-CN" altLang="en-US" sz="2200" b="1" dirty="0" smtClean="0">
                <a:solidFill>
                  <a:srgbClr val="0070C0"/>
                </a:solidFill>
              </a:rPr>
              <a:t>钉十</a:t>
            </a:r>
            <a:r>
              <a:rPr lang="zh-CN" altLang="en-US" sz="2200" b="1" dirty="0">
                <a:solidFill>
                  <a:srgbClr val="0070C0"/>
                </a:solidFill>
              </a:rPr>
              <a:t>字</a:t>
            </a:r>
            <a:r>
              <a:rPr lang="zh-CN" altLang="en-US" sz="2200" b="1" dirty="0" smtClean="0">
                <a:solidFill>
                  <a:srgbClr val="0070C0"/>
                </a:solidFill>
              </a:rPr>
              <a:t>架？</a:t>
            </a:r>
            <a:endParaRPr lang="en-US" altLang="zh-CN" sz="2200" b="1" dirty="0">
              <a:solidFill>
                <a:srgbClr val="0070C0"/>
              </a:solidFill>
            </a:endParaRPr>
          </a:p>
          <a:p>
            <a:pPr marL="182880" lvl="0" indent="-18288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altLang="zh-CN" sz="2200" b="1" dirty="0">
              <a:solidFill>
                <a:srgbClr val="0070C0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739219" y="1562100"/>
            <a:ext cx="2975938" cy="1834413"/>
            <a:chOff x="5739219" y="1562100"/>
            <a:chExt cx="2975938" cy="183441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39219" y="1562100"/>
              <a:ext cx="2975938" cy="1621238"/>
            </a:xfrm>
            <a:prstGeom prst="round2DiagRect">
              <a:avLst>
                <a:gd name="adj1" fmla="val 16667"/>
                <a:gd name="adj2" fmla="val 0"/>
              </a:avLst>
            </a:prstGeom>
            <a:solidFill>
              <a:schemeClr val="bg2">
                <a:lumMod val="90000"/>
              </a:scheme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V="1">
              <a:off x="6248400" y="2970162"/>
              <a:ext cx="1992048" cy="426351"/>
            </a:xfrm>
            <a:prstGeom prst="rect">
              <a:avLst/>
            </a:prstGeom>
            <a:effectLst>
              <a:glow rad="101600">
                <a:srgbClr val="FFFF00">
                  <a:alpha val="67000"/>
                </a:srgbClr>
              </a:glow>
            </a:effectLst>
          </p:spPr>
        </p:pic>
      </p:grpSp>
      <p:sp>
        <p:nvSpPr>
          <p:cNvPr id="12" name="Rectangle 11"/>
          <p:cNvSpPr/>
          <p:nvPr/>
        </p:nvSpPr>
        <p:spPr>
          <a:xfrm>
            <a:off x="5410200" y="3538223"/>
            <a:ext cx="3693936" cy="206210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zh-CN" altLang="en-US" sz="1600" b="1" dirty="0">
                <a:solidFill>
                  <a:schemeClr val="tx1"/>
                </a:solidFill>
              </a:rPr>
              <a:t>加</a:t>
            </a:r>
            <a:r>
              <a:rPr lang="en-US" altLang="zh-CN" sz="1600" b="1" dirty="0" smtClean="0">
                <a:solidFill>
                  <a:schemeClr val="tx1"/>
                </a:solidFill>
              </a:rPr>
              <a:t>2:19-20 </a:t>
            </a:r>
            <a:r>
              <a:rPr lang="zh-CN" altLang="en-US" sz="1600" b="1" dirty="0">
                <a:solidFill>
                  <a:schemeClr val="tx1"/>
                </a:solidFill>
              </a:rPr>
              <a:t>我因律法，就向律法死了，叫我可以向神活着</a:t>
            </a:r>
            <a:r>
              <a:rPr lang="zh-CN" altLang="en-US" sz="1600" b="1" dirty="0" smtClean="0">
                <a:solidFill>
                  <a:schemeClr val="tx1"/>
                </a:solidFill>
              </a:rPr>
              <a:t>。我</a:t>
            </a:r>
            <a:r>
              <a:rPr lang="zh-CN" altLang="en-US" sz="1600" b="1" dirty="0">
                <a:solidFill>
                  <a:schemeClr val="tx1"/>
                </a:solidFill>
              </a:rPr>
              <a:t>已经与基督同钉十字</a:t>
            </a:r>
            <a:r>
              <a:rPr lang="zh-CN" altLang="en-US" sz="1600" b="1" dirty="0" smtClean="0">
                <a:solidFill>
                  <a:schemeClr val="tx1"/>
                </a:solidFill>
              </a:rPr>
              <a:t>架，</a:t>
            </a:r>
            <a:r>
              <a:rPr lang="zh-CN" altLang="en-US" sz="1600" b="1" dirty="0">
                <a:solidFill>
                  <a:schemeClr val="tx1"/>
                </a:solidFill>
              </a:rPr>
              <a:t>现在活着的不再是我，乃是基督在我里面活着（</a:t>
            </a:r>
            <a:r>
              <a:rPr lang="en-US" altLang="zh-C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have been crucified with Christ; it is no longer I who live, but Christ lives in me</a:t>
            </a:r>
            <a:r>
              <a:rPr lang="zh-CN" altLang="en-US" sz="1600" b="1" dirty="0">
                <a:solidFill>
                  <a:schemeClr val="tx1"/>
                </a:solidFill>
              </a:rPr>
              <a:t>）；并且我如今在肉身活着，是因信神的儿子而活；他是爱我，为我捨</a:t>
            </a:r>
            <a:r>
              <a:rPr lang="zh-CN" altLang="en-US" sz="1600" b="1" dirty="0" smtClean="0">
                <a:solidFill>
                  <a:schemeClr val="tx1"/>
                </a:solidFill>
              </a:rPr>
              <a:t>己。</a:t>
            </a:r>
            <a:endParaRPr lang="zh-CN" altLang="en-US" sz="16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6200" y="713422"/>
            <a:ext cx="523598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zh-CN" altLang="en-US" sz="20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加 </a:t>
            </a:r>
            <a:r>
              <a:rPr lang="en-US" altLang="zh-CN" sz="20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5:19 </a:t>
            </a:r>
            <a:r>
              <a:rPr lang="zh-CN" altLang="en-US" sz="20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情慾的</a:t>
            </a:r>
            <a:r>
              <a:rPr lang="zh-CN" altLang="en-US" sz="2000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事</a:t>
            </a:r>
            <a:r>
              <a:rPr lang="zh-CN" altLang="en-US" sz="2000" b="1" dirty="0" smtClean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（</a:t>
            </a:r>
            <a:r>
              <a:rPr lang="en-US" altLang="zh-CN" sz="2000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the works of the flesh</a:t>
            </a:r>
            <a:r>
              <a:rPr lang="zh-CN" altLang="en-US" sz="2000" b="1" dirty="0" smtClean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）</a:t>
            </a:r>
            <a:r>
              <a:rPr lang="zh-CN" altLang="en-US" sz="2000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都</a:t>
            </a:r>
            <a:r>
              <a:rPr lang="zh-CN" altLang="en-US" sz="20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是显而易见的，就如姦淫、污秽、邪蕩、 </a:t>
            </a:r>
            <a:r>
              <a:rPr lang="en-US" altLang="zh-CN" sz="20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5:20 </a:t>
            </a:r>
            <a:r>
              <a:rPr lang="zh-CN" altLang="en-US" sz="20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拜偶象、邪术、仇恨、争竞、忌恨、恼怒、结党、纷争、异端、 </a:t>
            </a:r>
            <a:r>
              <a:rPr lang="en-US" altLang="zh-CN" sz="20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5:21 </a:t>
            </a:r>
            <a:r>
              <a:rPr lang="zh-CN" altLang="en-US" sz="20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嫉妒（有古卷在此有：凶杀二字）、醉酒、荒宴等类。我从前告诉你们，现在又告诉你们，行这样事的人必不能承受神的国。 </a:t>
            </a:r>
            <a:r>
              <a:rPr lang="en-US" altLang="zh-CN" sz="2000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5:22 </a:t>
            </a:r>
            <a:r>
              <a:rPr lang="zh-CN" altLang="en-US" sz="20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圣灵所结的果</a:t>
            </a:r>
            <a:r>
              <a:rPr lang="zh-CN" altLang="en-US" sz="2000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子</a:t>
            </a:r>
            <a:r>
              <a:rPr lang="zh-CN" altLang="en-US" sz="2000" b="1" dirty="0" smtClean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（</a:t>
            </a:r>
            <a:r>
              <a:rPr lang="en-US" altLang="zh-CN" sz="2000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the fruit of the Spirit</a:t>
            </a:r>
            <a:r>
              <a:rPr lang="zh-CN" altLang="en-US" sz="2000" b="1" dirty="0" smtClean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） </a:t>
            </a:r>
            <a:r>
              <a:rPr lang="zh-CN" altLang="en-US" sz="2000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，</a:t>
            </a:r>
            <a:r>
              <a:rPr lang="zh-CN" altLang="en-US" sz="20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就是仁爱、喜乐、和平、忍耐、恩慈、良善、信实、 </a:t>
            </a:r>
            <a:r>
              <a:rPr lang="en-US" altLang="zh-CN" sz="20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5:23 </a:t>
            </a:r>
            <a:r>
              <a:rPr lang="zh-CN" altLang="en-US" sz="20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温柔、节制。这样的事没有律法禁止。 </a:t>
            </a:r>
            <a:r>
              <a:rPr lang="en-US" altLang="zh-CN" sz="20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5:24 </a:t>
            </a:r>
            <a:r>
              <a:rPr lang="zh-CN" altLang="en-US" sz="20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凡属基督耶稣的人，是已经把肉</a:t>
            </a:r>
            <a:r>
              <a:rPr lang="zh-CN" altLang="en-US" sz="2000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体（</a:t>
            </a:r>
            <a:r>
              <a:rPr lang="en-US" altLang="zh-CN" sz="2000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have crucified the flesh</a:t>
            </a:r>
            <a:r>
              <a:rPr lang="zh-CN" altLang="en-US" sz="2000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）连</a:t>
            </a:r>
            <a:r>
              <a:rPr lang="zh-CN" altLang="en-US" sz="20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肉体的邪情私慾同钉在十字架上了。 </a:t>
            </a:r>
            <a:r>
              <a:rPr lang="en-US" altLang="zh-CN" sz="2000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5:25 </a:t>
            </a:r>
            <a:r>
              <a:rPr lang="zh-CN" altLang="en-US" sz="20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我们若是靠圣灵得生，就当靠圣灵行事 </a:t>
            </a:r>
            <a:r>
              <a:rPr lang="en-US" altLang="zh-CN" sz="20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(If we live in the Spirit, let us also walk in the Spirit)</a:t>
            </a:r>
            <a:r>
              <a:rPr lang="zh-CN" altLang="en-US" sz="20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 </a:t>
            </a:r>
            <a:r>
              <a:rPr lang="en-US" altLang="zh-CN" sz="20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5:26 </a:t>
            </a:r>
            <a:r>
              <a:rPr lang="zh-CN" altLang="en-US" sz="20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不要贪图虚名，彼此惹气，互相嫉妒。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6200" y="0"/>
            <a:ext cx="89967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加拉太书里的得胜秘诀</a:t>
            </a: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：</a:t>
            </a:r>
            <a:r>
              <a:rPr lang="zh-CN" alt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在</a:t>
            </a:r>
            <a:r>
              <a:rPr lang="zh-CN" alt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圣灵</a:t>
            </a:r>
            <a:r>
              <a:rPr lang="zh-CN" alt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里行事为人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8400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76200" y="713422"/>
            <a:ext cx="523598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zh-CN" altLang="en-US" sz="20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加 </a:t>
            </a:r>
            <a:r>
              <a:rPr lang="en-US" altLang="zh-CN" sz="20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5:19 </a:t>
            </a:r>
            <a:r>
              <a:rPr lang="zh-CN" altLang="en-US" sz="20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情慾的</a:t>
            </a:r>
            <a:r>
              <a:rPr lang="zh-CN" altLang="en-US" sz="2000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事</a:t>
            </a:r>
            <a:r>
              <a:rPr lang="zh-CN" altLang="en-US" sz="2000" b="1" dirty="0" smtClean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（</a:t>
            </a:r>
            <a:r>
              <a:rPr lang="en-US" altLang="zh-CN" sz="2000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the works of the flesh</a:t>
            </a:r>
            <a:r>
              <a:rPr lang="zh-CN" altLang="en-US" sz="2000" b="1" dirty="0" smtClean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）</a:t>
            </a:r>
            <a:r>
              <a:rPr lang="zh-CN" altLang="en-US" sz="2000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都</a:t>
            </a:r>
            <a:r>
              <a:rPr lang="zh-CN" altLang="en-US" sz="20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是显而易见的，就如姦淫、污秽、邪蕩、 </a:t>
            </a:r>
            <a:r>
              <a:rPr lang="en-US" altLang="zh-CN" sz="20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5:20 </a:t>
            </a:r>
            <a:r>
              <a:rPr lang="zh-CN" altLang="en-US" sz="20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拜偶象、邪术、仇恨、争竞、忌恨、恼怒、结党、纷争、异端、 </a:t>
            </a:r>
            <a:r>
              <a:rPr lang="en-US" altLang="zh-CN" sz="20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5:21 </a:t>
            </a:r>
            <a:r>
              <a:rPr lang="zh-CN" altLang="en-US" sz="20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嫉妒（有古卷在此有：凶杀二字）、醉酒、荒宴等类。我从前告诉你们，现在又告诉你们，行这样事的人必不能承受神的国。 </a:t>
            </a:r>
            <a:r>
              <a:rPr lang="en-US" altLang="zh-CN" sz="2000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5:22 </a:t>
            </a:r>
            <a:r>
              <a:rPr lang="zh-CN" altLang="en-US" sz="20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圣灵所结的果</a:t>
            </a:r>
            <a:r>
              <a:rPr lang="zh-CN" altLang="en-US" sz="2000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子</a:t>
            </a:r>
            <a:r>
              <a:rPr lang="zh-CN" altLang="en-US" sz="2000" b="1" dirty="0" smtClean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（</a:t>
            </a:r>
            <a:r>
              <a:rPr lang="en-US" altLang="zh-CN" sz="2000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the fruit of the Spirit</a:t>
            </a:r>
            <a:r>
              <a:rPr lang="zh-CN" altLang="en-US" sz="2000" b="1" dirty="0" smtClean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） </a:t>
            </a:r>
            <a:r>
              <a:rPr lang="zh-CN" altLang="en-US" sz="2000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，</a:t>
            </a:r>
            <a:r>
              <a:rPr lang="zh-CN" altLang="en-US" sz="20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就是仁爱、喜乐、和平、忍耐、恩慈、良善、信实、 </a:t>
            </a:r>
            <a:r>
              <a:rPr lang="en-US" altLang="zh-CN" sz="20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5:23 </a:t>
            </a:r>
            <a:r>
              <a:rPr lang="zh-CN" altLang="en-US" sz="20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温柔、节制。这样的事没有律法禁止。 </a:t>
            </a:r>
            <a:r>
              <a:rPr lang="en-US" altLang="zh-CN" sz="20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5:24 </a:t>
            </a:r>
            <a:r>
              <a:rPr lang="zh-CN" altLang="en-US" sz="20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凡属基督耶稣的人，是已经把肉</a:t>
            </a:r>
            <a:r>
              <a:rPr lang="zh-CN" altLang="en-US" sz="2000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体（</a:t>
            </a:r>
            <a:r>
              <a:rPr lang="en-US" altLang="zh-CN" sz="2000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have crucified the flesh</a:t>
            </a:r>
            <a:r>
              <a:rPr lang="zh-CN" altLang="en-US" sz="2000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）连</a:t>
            </a:r>
            <a:r>
              <a:rPr lang="zh-CN" altLang="en-US" sz="20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肉体的邪情私慾同钉在十字架上了。 </a:t>
            </a:r>
            <a:r>
              <a:rPr lang="en-US" altLang="zh-CN" sz="2000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5:25 </a:t>
            </a:r>
            <a:r>
              <a:rPr lang="zh-CN" altLang="en-US" sz="20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我们若是靠圣灵得生，就当靠圣灵行事 </a:t>
            </a:r>
            <a:r>
              <a:rPr lang="en-US" altLang="zh-CN" sz="20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(If we live in the Spirit, let us also walk in the Spirit)</a:t>
            </a:r>
            <a:r>
              <a:rPr lang="zh-CN" altLang="en-US" sz="20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 </a:t>
            </a:r>
            <a:r>
              <a:rPr lang="en-US" altLang="zh-CN" sz="20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5:26 </a:t>
            </a:r>
            <a:r>
              <a:rPr lang="zh-CN" altLang="en-US" sz="20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不要贪图虚名，彼此惹气，互相嫉妒。</a:t>
            </a:r>
          </a:p>
        </p:txBody>
      </p:sp>
      <p:sp>
        <p:nvSpPr>
          <p:cNvPr id="7" name="Rectangle 6"/>
          <p:cNvSpPr/>
          <p:nvPr/>
        </p:nvSpPr>
        <p:spPr>
          <a:xfrm>
            <a:off x="5486400" y="799756"/>
            <a:ext cx="3802615" cy="49244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82880" lvl="0" indent="-18288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2600" b="1" dirty="0" smtClean="0">
                <a:solidFill>
                  <a:srgbClr val="0070C0"/>
                </a:solidFill>
              </a:rPr>
              <a:t>如</a:t>
            </a:r>
            <a:r>
              <a:rPr lang="zh-CN" altLang="en-US" sz="2600" b="1" dirty="0">
                <a:solidFill>
                  <a:srgbClr val="0070C0"/>
                </a:solidFill>
              </a:rPr>
              <a:t>何结出圣灵的果子？</a:t>
            </a:r>
            <a:endParaRPr lang="en-US" altLang="zh-CN" sz="2600" b="1" dirty="0">
              <a:solidFill>
                <a:srgbClr val="0070C0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739219" y="1562100"/>
            <a:ext cx="2975938" cy="1834413"/>
            <a:chOff x="5739219" y="1562100"/>
            <a:chExt cx="2975938" cy="183441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39219" y="1562100"/>
              <a:ext cx="2975938" cy="1621238"/>
            </a:xfrm>
            <a:prstGeom prst="round2DiagRect">
              <a:avLst>
                <a:gd name="adj1" fmla="val 16667"/>
                <a:gd name="adj2" fmla="val 0"/>
              </a:avLst>
            </a:prstGeom>
            <a:solidFill>
              <a:schemeClr val="bg2">
                <a:lumMod val="90000"/>
              </a:scheme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V="1">
              <a:off x="6248400" y="2970162"/>
              <a:ext cx="1992048" cy="426351"/>
            </a:xfrm>
            <a:prstGeom prst="rect">
              <a:avLst/>
            </a:prstGeom>
            <a:effectLst>
              <a:glow rad="101600">
                <a:srgbClr val="FFFF00">
                  <a:alpha val="67000"/>
                </a:srgbClr>
              </a:glow>
            </a:effectLst>
          </p:spPr>
        </p:pic>
      </p:grpSp>
      <p:sp>
        <p:nvSpPr>
          <p:cNvPr id="11" name="Rectangle 10"/>
          <p:cNvSpPr/>
          <p:nvPr/>
        </p:nvSpPr>
        <p:spPr>
          <a:xfrm>
            <a:off x="5264046" y="3443872"/>
            <a:ext cx="3799262" cy="224676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1400" b="1" dirty="0">
                <a:solidFill>
                  <a:prstClr val="black"/>
                </a:solidFill>
              </a:rPr>
              <a:t>约</a:t>
            </a:r>
            <a:r>
              <a:rPr lang="en-US" altLang="zh-CN" sz="1400" b="1" dirty="0">
                <a:solidFill>
                  <a:prstClr val="black"/>
                </a:solidFill>
              </a:rPr>
              <a:t>15:1 </a:t>
            </a:r>
            <a:r>
              <a:rPr lang="zh-CN" altLang="en-US" sz="1400" b="1" dirty="0">
                <a:solidFill>
                  <a:prstClr val="black"/>
                </a:solidFill>
              </a:rPr>
              <a:t>我是真葡萄树，我父是栽培的人。 </a:t>
            </a:r>
            <a:r>
              <a:rPr lang="en-US" altLang="zh-CN" sz="1400" b="1" dirty="0">
                <a:solidFill>
                  <a:prstClr val="black"/>
                </a:solidFill>
              </a:rPr>
              <a:t>15:2 </a:t>
            </a:r>
            <a:r>
              <a:rPr lang="zh-CN" altLang="en-US" sz="1400" b="1" dirty="0">
                <a:solidFill>
                  <a:prstClr val="black"/>
                </a:solidFill>
              </a:rPr>
              <a:t>凡属我不结果子的枝子，他就剪去；凡结果子的，他就修理乾净，使枝子结果子更多。 </a:t>
            </a:r>
            <a:r>
              <a:rPr lang="en-US" altLang="zh-CN" sz="1400" b="1" dirty="0">
                <a:solidFill>
                  <a:prstClr val="black"/>
                </a:solidFill>
              </a:rPr>
              <a:t>15:3 </a:t>
            </a:r>
            <a:r>
              <a:rPr lang="zh-CN" altLang="en-US" sz="1400" b="1" dirty="0">
                <a:solidFill>
                  <a:prstClr val="black"/>
                </a:solidFill>
              </a:rPr>
              <a:t>现在你们因我讲给你们的道，已经乾净了。 </a:t>
            </a:r>
            <a:r>
              <a:rPr lang="en-US" altLang="zh-CN" sz="1400" b="1" dirty="0">
                <a:solidFill>
                  <a:prstClr val="black"/>
                </a:solidFill>
              </a:rPr>
              <a:t>15:4 </a:t>
            </a:r>
            <a:r>
              <a:rPr lang="zh-CN" altLang="en-US" sz="1400" b="1" dirty="0">
                <a:solidFill>
                  <a:prstClr val="black"/>
                </a:solidFill>
              </a:rPr>
              <a:t>你们要常在我里面，我也常在你们里面。枝子若不常在葡萄树上，自己就不能结果子；你们若不常在我里面，也是这样。 </a:t>
            </a:r>
            <a:r>
              <a:rPr lang="en-US" altLang="zh-CN" sz="1400" b="1" dirty="0">
                <a:solidFill>
                  <a:prstClr val="black"/>
                </a:solidFill>
              </a:rPr>
              <a:t>15:5 </a:t>
            </a:r>
            <a:r>
              <a:rPr lang="zh-CN" altLang="en-US" sz="1400" b="1" dirty="0">
                <a:solidFill>
                  <a:prstClr val="black"/>
                </a:solidFill>
              </a:rPr>
              <a:t>我是葡萄树，你们是枝子。常在我里面的，我也常在他里面，这人就多结果子；因为离了我，你们就不能做甚么</a:t>
            </a:r>
            <a:r>
              <a:rPr lang="zh-CN" altLang="en-US" sz="1400" b="1" dirty="0" smtClean="0">
                <a:solidFill>
                  <a:prstClr val="black"/>
                </a:solidFill>
              </a:rPr>
              <a:t>。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entury Gothic" panose="020B050202020202020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200" y="0"/>
            <a:ext cx="89967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加拉太书里的得胜秘诀</a:t>
            </a: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：</a:t>
            </a:r>
            <a:r>
              <a:rPr lang="zh-CN" alt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在</a:t>
            </a:r>
            <a:r>
              <a:rPr lang="zh-CN" alt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圣灵</a:t>
            </a:r>
            <a:r>
              <a:rPr lang="zh-CN" alt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里行事为人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7398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295400" y="0"/>
            <a:ext cx="61863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加拉太书里的得胜秘诀：捨己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5706724" y="903402"/>
            <a:ext cx="3146191" cy="1985219"/>
            <a:chOff x="5706724" y="903402"/>
            <a:chExt cx="3146191" cy="1985219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706724" y="903402"/>
              <a:ext cx="3146191" cy="1985219"/>
            </a:xfrm>
            <a:prstGeom prst="rect">
              <a:avLst/>
            </a:prstGeom>
            <a:solidFill>
              <a:schemeClr val="tx1"/>
            </a:solidFill>
          </p:spPr>
        </p:pic>
        <p:sp>
          <p:nvSpPr>
            <p:cNvPr id="25" name="Rectangle 24"/>
            <p:cNvSpPr/>
            <p:nvPr/>
          </p:nvSpPr>
          <p:spPr>
            <a:xfrm>
              <a:off x="6832438" y="1943100"/>
              <a:ext cx="1397162" cy="398787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sp>
        <p:nvSpPr>
          <p:cNvPr id="26" name="Rectangle 25"/>
          <p:cNvSpPr/>
          <p:nvPr/>
        </p:nvSpPr>
        <p:spPr>
          <a:xfrm>
            <a:off x="174220" y="713422"/>
            <a:ext cx="5384242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加</a:t>
            </a:r>
            <a:r>
              <a:rPr kumimoji="0" lang="en-US" altLang="zh-CN" sz="19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1:11 </a:t>
            </a: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弟兄们，我告诉你们，我素来所传的</a:t>
            </a:r>
            <a:r>
              <a:rPr kumimoji="0" lang="zh-CN" altLang="en-US" sz="19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福不</a:t>
            </a: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是出于人的意思。</a:t>
            </a:r>
            <a:r>
              <a:rPr kumimoji="0" lang="en-US" altLang="zh-CN" sz="19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1:12 </a:t>
            </a: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因为我不是从人领受的，也不是人教导我的，乃是从耶稣基督启示来的。</a:t>
            </a:r>
            <a:r>
              <a:rPr kumimoji="0" lang="en-US" altLang="zh-CN" sz="19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1:13 </a:t>
            </a: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你们听见我从前在犹太教中所行的事，怎样极力逼迫残害神的教会。</a:t>
            </a:r>
            <a:r>
              <a:rPr kumimoji="0" lang="en-US" altLang="zh-CN" sz="19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1:14 </a:t>
            </a: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我又在犹太教中，比我本国许多同岁的人更有长进，为我祖宗的遗传更加热心。</a:t>
            </a:r>
            <a:r>
              <a:rPr kumimoji="0" lang="en-US" altLang="zh-CN" sz="19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1:15 </a:t>
            </a: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然而，那把我从母腹里分别出来、又施恩召我的神，</a:t>
            </a:r>
            <a:r>
              <a:rPr kumimoji="0" lang="en-US" altLang="zh-CN" sz="19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1:16 </a:t>
            </a: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既然乐意将他儿子启示在我心里（</a:t>
            </a:r>
            <a:r>
              <a:rPr kumimoji="0" lang="en-US" altLang="zh-CN" sz="19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reveal His Son in me</a:t>
            </a: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），叫我把他传在外邦人中，我就没有与属血气的人商量，</a:t>
            </a:r>
            <a:r>
              <a:rPr kumimoji="0" lang="en-US" altLang="zh-CN" sz="19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1:17 </a:t>
            </a: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也没有上耶路撒冷去见那些比我先作使徒的，惟独往亚拉伯去，后又回到大马色</a:t>
            </a:r>
            <a:r>
              <a:rPr kumimoji="0" lang="zh-CN" altLang="en-US" sz="19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endParaRPr kumimoji="0" lang="zh-CN" altLang="en-US" sz="19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587721" y="3009900"/>
            <a:ext cx="3492631" cy="230832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cs typeface="+mn-cs"/>
              </a:rPr>
              <a:t>腓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cs typeface="+mn-cs"/>
              </a:rPr>
              <a:t>3:4 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cs typeface="+mn-cs"/>
              </a:rPr>
              <a:t>其实，我也可以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 panose="020B0502020202020204"/>
                <a:cs typeface="+mn-cs"/>
              </a:rPr>
              <a:t>靠肉体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cs typeface="+mn-cs"/>
              </a:rPr>
              <a:t>；若是别人想他可以靠肉体，我更可以靠着了。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cs typeface="+mn-cs"/>
              </a:rPr>
              <a:t>3:5 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cs typeface="+mn-cs"/>
              </a:rPr>
              <a:t>我第八天受割礼；我是以色列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/>
                <a:cs typeface="+mn-cs"/>
              </a:rPr>
              <a:t>族、便雅悯支派的人，是希伯来人所生的希伯来人。就律法说，我是法利赛人；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/>
                <a:cs typeface="+mn-cs"/>
              </a:rPr>
              <a:t>3:6 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/>
                <a:cs typeface="+mn-cs"/>
              </a:rPr>
              <a:t>就热心说，我是逼迫教会的；就律法上的义说，我是无可指摘的。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cs typeface="+mn-cs"/>
              </a:rPr>
              <a:t>3:7 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 panose="020B0502020202020204"/>
                <a:cs typeface="+mn-cs"/>
              </a:rPr>
              <a:t>只是我先前以为与我有益的，我现在因基督都当作有损的。</a:t>
            </a:r>
          </a:p>
        </p:txBody>
      </p:sp>
      <p:sp>
        <p:nvSpPr>
          <p:cNvPr id="3" name="Rectangle 2"/>
          <p:cNvSpPr/>
          <p:nvPr/>
        </p:nvSpPr>
        <p:spPr>
          <a:xfrm>
            <a:off x="169889" y="4354725"/>
            <a:ext cx="5325724" cy="1200329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b="1" dirty="0"/>
              <a:t>太16:24 于是耶稣对门徒说：若有人要跟从我，就当捨己，背起他的十字架来跟从我。16:25 </a:t>
            </a:r>
            <a:r>
              <a:rPr lang="en-US" b="1" dirty="0" err="1"/>
              <a:t>因为，凡要救自己生命（生命：或作灵魂；下同）的，必丧掉生命；凡为我丧掉生命的，必得着生命</a:t>
            </a:r>
            <a:r>
              <a:rPr lang="en-US" b="1" dirty="0"/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2327016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066800" y="0"/>
            <a:ext cx="71096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加拉太书里的得胜秘诀：向律法死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5706724" y="903402"/>
            <a:ext cx="3146191" cy="1985219"/>
            <a:chOff x="5706724" y="903402"/>
            <a:chExt cx="3146191" cy="1985219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706724" y="903402"/>
              <a:ext cx="3146191" cy="1985219"/>
            </a:xfrm>
            <a:prstGeom prst="rect">
              <a:avLst/>
            </a:prstGeom>
            <a:solidFill>
              <a:schemeClr val="tx1"/>
            </a:solidFill>
          </p:spPr>
        </p:pic>
        <p:sp>
          <p:nvSpPr>
            <p:cNvPr id="25" name="Rectangle 24"/>
            <p:cNvSpPr/>
            <p:nvPr/>
          </p:nvSpPr>
          <p:spPr>
            <a:xfrm>
              <a:off x="6832438" y="1943100"/>
              <a:ext cx="1397162" cy="398787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sp>
        <p:nvSpPr>
          <p:cNvPr id="26" name="Rectangle 25"/>
          <p:cNvSpPr/>
          <p:nvPr/>
        </p:nvSpPr>
        <p:spPr>
          <a:xfrm>
            <a:off x="174220" y="713422"/>
            <a:ext cx="5384242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1900" b="1" dirty="0" smtClean="0">
                <a:effectLst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加</a:t>
            </a:r>
            <a:r>
              <a:rPr lang="en-US" altLang="zh-CN" sz="1900" b="1" dirty="0" smtClean="0">
                <a:effectLst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2:12 </a:t>
            </a:r>
            <a:r>
              <a:rPr lang="zh-CN" altLang="en-US" sz="1900" b="1" dirty="0" smtClean="0">
                <a:effectLst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从雅各那里来的人未到以先，他和外邦人一同吃饭，及至他们来到，他因怕奉割礼的人，就退去与外邦人隔开了。</a:t>
            </a:r>
            <a:r>
              <a:rPr lang="en-US" altLang="zh-CN" sz="1900" b="1" dirty="0" smtClean="0">
                <a:effectLst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2:13 </a:t>
            </a:r>
            <a:r>
              <a:rPr lang="zh-CN" altLang="en-US" sz="1900" b="1" dirty="0" smtClean="0">
                <a:effectLst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其余的犹太人也都随着他装假，甚至连巴拿巴也随夥装假。</a:t>
            </a:r>
            <a:r>
              <a:rPr lang="en-US" altLang="zh-CN" sz="1900" b="1" dirty="0" smtClean="0">
                <a:effectLst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2:14 </a:t>
            </a:r>
            <a:r>
              <a:rPr lang="zh-CN" altLang="en-US" sz="1900" b="1" dirty="0" smtClean="0">
                <a:effectLst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但我一看见他们行的不正，与福音的真理不合，就在众人面前对矶法说：你既是犹太人，若随外邦人行事，不随犹太人行事，怎么还勉强外邦人随犹太人呢？</a:t>
            </a:r>
            <a:r>
              <a:rPr lang="en-US" altLang="zh-CN" sz="1900" b="1" dirty="0" smtClean="0">
                <a:effectLst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2:15 </a:t>
            </a:r>
            <a:r>
              <a:rPr lang="zh-CN" altLang="en-US" sz="1900" b="1" dirty="0">
                <a:effectLst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我们这生来的犹太人，不是外邦的罪人；</a:t>
            </a:r>
            <a:r>
              <a:rPr lang="en-US" altLang="zh-CN" sz="1900" b="1" dirty="0">
                <a:effectLst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2:16 </a:t>
            </a:r>
            <a:r>
              <a:rPr lang="zh-CN" altLang="en-US" sz="1900" b="1" dirty="0">
                <a:effectLst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既知道人称义不是因行律法，乃是因信耶稣基督，连我们也信了基督耶稣，使我们因信基督称义，不因行律法称义；因为凡有血气的，没有一人因行律法称义。</a:t>
            </a:r>
            <a:r>
              <a:rPr lang="en-US" altLang="zh-CN" sz="1900" b="1" dirty="0">
                <a:effectLst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2:17 </a:t>
            </a:r>
            <a:r>
              <a:rPr lang="zh-CN" altLang="en-US" sz="1900" b="1" dirty="0">
                <a:effectLst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我们若求在基督里称义，却仍旧是罪人，难道基督是叫人犯罪的么？断乎不是！</a:t>
            </a:r>
            <a:r>
              <a:rPr lang="en-US" altLang="zh-CN" sz="1900" b="1" dirty="0">
                <a:effectLst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2:18 </a:t>
            </a:r>
            <a:r>
              <a:rPr lang="zh-CN" altLang="en-US" sz="1900" b="1" dirty="0">
                <a:effectLst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我素来所拆毁的，若重新建造，这就證明自己是犯罪的人。</a:t>
            </a:r>
            <a:r>
              <a:rPr lang="en-US" altLang="zh-CN" sz="1900" b="1" dirty="0">
                <a:effectLst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2:19 </a:t>
            </a:r>
            <a:r>
              <a:rPr lang="zh-CN" altLang="en-US" sz="19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我因律法，就向律法死了，叫我可以向神活着。</a:t>
            </a:r>
            <a:endParaRPr kumimoji="0" lang="zh-CN" altLang="en-US" sz="19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587721" y="2933700"/>
            <a:ext cx="3492631" cy="271612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1550" b="1" dirty="0">
                <a:solidFill>
                  <a:prstClr val="black"/>
                </a:solidFill>
              </a:rPr>
              <a:t>罗</a:t>
            </a:r>
            <a:r>
              <a:rPr lang="en-US" altLang="zh-CN" sz="1550" b="1" dirty="0">
                <a:solidFill>
                  <a:prstClr val="black"/>
                </a:solidFill>
              </a:rPr>
              <a:t>7:7 </a:t>
            </a:r>
            <a:r>
              <a:rPr lang="zh-CN" altLang="en-US" sz="1550" b="1" dirty="0">
                <a:solidFill>
                  <a:prstClr val="black"/>
                </a:solidFill>
              </a:rPr>
              <a:t>这样，我们可说甚么呢？律法是罪么？断乎不是！只是非因律法，我就不知何为罪。非律法说不可起贪心，我就不知何为贪心。</a:t>
            </a:r>
            <a:r>
              <a:rPr lang="en-US" altLang="zh-CN" sz="1550" b="1" dirty="0">
                <a:solidFill>
                  <a:prstClr val="black"/>
                </a:solidFill>
              </a:rPr>
              <a:t>7:8 </a:t>
            </a:r>
            <a:r>
              <a:rPr lang="zh-CN" altLang="en-US" sz="1550" b="1" dirty="0">
                <a:solidFill>
                  <a:prstClr val="black"/>
                </a:solidFill>
              </a:rPr>
              <a:t>然而罪趁着机会，就藉着诫命叫诸般的贪心在我里头发动；</a:t>
            </a:r>
            <a:r>
              <a:rPr lang="zh-CN" altLang="en-US" sz="1550" b="1" dirty="0">
                <a:solidFill>
                  <a:srgbClr val="C00000"/>
                </a:solidFill>
              </a:rPr>
              <a:t>因为没有律法，罪是死的。</a:t>
            </a:r>
            <a:r>
              <a:rPr lang="en-US" altLang="zh-CN" sz="1550" b="1" dirty="0">
                <a:solidFill>
                  <a:prstClr val="black"/>
                </a:solidFill>
              </a:rPr>
              <a:t>7:9 </a:t>
            </a:r>
            <a:r>
              <a:rPr lang="zh-CN" altLang="en-US" sz="1550" b="1" dirty="0">
                <a:solidFill>
                  <a:prstClr val="black"/>
                </a:solidFill>
              </a:rPr>
              <a:t>我以前没有律法是活着的；但是诫命来到，罪又活了，我就死了。</a:t>
            </a:r>
            <a:r>
              <a:rPr lang="en-US" altLang="zh-CN" sz="1550" b="1" dirty="0">
                <a:solidFill>
                  <a:prstClr val="black"/>
                </a:solidFill>
              </a:rPr>
              <a:t>7:10 </a:t>
            </a:r>
            <a:r>
              <a:rPr lang="zh-CN" altLang="en-US" sz="1550" b="1" dirty="0">
                <a:solidFill>
                  <a:prstClr val="black"/>
                </a:solidFill>
              </a:rPr>
              <a:t>那本来叫人活的诫命，反倒叫我死；</a:t>
            </a:r>
            <a:r>
              <a:rPr lang="en-US" altLang="zh-CN" sz="1550" b="1" dirty="0">
                <a:solidFill>
                  <a:prstClr val="black"/>
                </a:solidFill>
              </a:rPr>
              <a:t>7:11 </a:t>
            </a:r>
            <a:r>
              <a:rPr lang="zh-CN" altLang="en-US" sz="1550" b="1" dirty="0">
                <a:solidFill>
                  <a:prstClr val="black"/>
                </a:solidFill>
              </a:rPr>
              <a:t>因为罪趁着机会，就藉着诫命引诱我，并且杀了我。</a:t>
            </a:r>
            <a:endParaRPr kumimoji="0" lang="zh-CN" altLang="en-US" sz="15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</a:endParaRPr>
          </a:p>
        </p:txBody>
      </p:sp>
      <p:pic>
        <p:nvPicPr>
          <p:cNvPr id="28" name="Picture 2" descr="Image result for peer pressure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375" l="10000" r="90000">
                        <a14:foregroundMark x1="45889" y1="31000" x2="45889" y2="31000"/>
                        <a14:foregroundMark x1="42667" y1="35875" x2="42667" y2="35875"/>
                        <a14:foregroundMark x1="49889" y1="43625" x2="49889" y2="43625"/>
                        <a14:foregroundMark x1="53000" y1="52625" x2="53000" y2="52625"/>
                        <a14:foregroundMark x1="54111" y1="61125" x2="54111" y2="61125"/>
                        <a14:foregroundMark x1="53333" y1="65125" x2="52778" y2="65125"/>
                        <a14:foregroundMark x1="47111" y1="51000" x2="47111" y2="51000"/>
                        <a14:foregroundMark x1="46778" y1="36875" x2="46778" y2="36875"/>
                        <a14:foregroundMark x1="50556" y1="32250" x2="50556" y2="32250"/>
                        <a14:backgroundMark x1="19333" y1="4250" x2="19333" y2="4250"/>
                        <a14:backgroundMark x1="49222" y1="19750" x2="49222" y2="19750"/>
                        <a14:backgroundMark x1="94889" y1="20625" x2="94889" y2="20625"/>
                        <a14:backgroundMark x1="85000" y1="91375" x2="85000" y2="913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1470" y="729793"/>
            <a:ext cx="1041876" cy="9261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xtLst/>
        </p:spPr>
      </p:pic>
    </p:spTree>
    <p:extLst>
      <p:ext uri="{BB962C8B-B14F-4D97-AF65-F5344CB8AC3E}">
        <p14:creationId xmlns:p14="http://schemas.microsoft.com/office/powerpoint/2010/main" val="149146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Image result for peer pressure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375" l="10000" r="90000">
                        <a14:foregroundMark x1="45889" y1="31000" x2="45889" y2="31000"/>
                        <a14:foregroundMark x1="42667" y1="35875" x2="42667" y2="35875"/>
                        <a14:foregroundMark x1="49889" y1="43625" x2="49889" y2="43625"/>
                        <a14:foregroundMark x1="53000" y1="52625" x2="53000" y2="52625"/>
                        <a14:foregroundMark x1="54111" y1="61125" x2="54111" y2="61125"/>
                        <a14:foregroundMark x1="53333" y1="65125" x2="52778" y2="65125"/>
                        <a14:foregroundMark x1="47111" y1="51000" x2="47111" y2="51000"/>
                        <a14:foregroundMark x1="46778" y1="36875" x2="46778" y2="36875"/>
                        <a14:foregroundMark x1="50556" y1="32250" x2="50556" y2="32250"/>
                        <a14:backgroundMark x1="19333" y1="4250" x2="19333" y2="4250"/>
                        <a14:backgroundMark x1="49222" y1="19750" x2="49222" y2="19750"/>
                        <a14:backgroundMark x1="94889" y1="20625" x2="94889" y2="20625"/>
                        <a14:backgroundMark x1="85000" y1="91375" x2="85000" y2="913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309" y="3204462"/>
            <a:ext cx="1759742" cy="1564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311" y="3495583"/>
            <a:ext cx="3526692" cy="2286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5464" y="3484256"/>
            <a:ext cx="3526692" cy="2286000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1752600" y="952500"/>
            <a:ext cx="4892595" cy="2729289"/>
            <a:chOff x="1741494" y="427960"/>
            <a:chExt cx="4892595" cy="2729289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741494" y="427960"/>
              <a:ext cx="4892595" cy="2106431"/>
            </a:xfrm>
            <a:prstGeom prst="round2DiagRect">
              <a:avLst>
                <a:gd name="adj1" fmla="val 16667"/>
                <a:gd name="adj2" fmla="val 0"/>
              </a:avLst>
            </a:prstGeom>
            <a:solidFill>
              <a:schemeClr val="bg2">
                <a:lumMod val="90000"/>
              </a:scheme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flipV="1">
              <a:off x="2320891" y="2318750"/>
              <a:ext cx="3501144" cy="838499"/>
            </a:xfrm>
            <a:prstGeom prst="rect">
              <a:avLst/>
            </a:prstGeom>
            <a:effectLst>
              <a:glow rad="101600">
                <a:srgbClr val="FFFF00">
                  <a:alpha val="67000"/>
                </a:srgbClr>
              </a:glow>
            </a:effectLst>
          </p:spPr>
        </p:pic>
      </p:grpSp>
      <p:sp>
        <p:nvSpPr>
          <p:cNvPr id="23" name="Rectangle 22"/>
          <p:cNvSpPr/>
          <p:nvPr/>
        </p:nvSpPr>
        <p:spPr>
          <a:xfrm>
            <a:off x="1218116" y="3619500"/>
            <a:ext cx="1601654" cy="1089396"/>
          </a:xfrm>
          <a:prstGeom prst="rect">
            <a:avLst/>
          </a:prstGeom>
          <a:solidFill>
            <a:schemeClr val="bg2">
              <a:lumMod val="75000"/>
              <a:alpha val="41000"/>
            </a:schemeClr>
          </a:solidFill>
          <a:ln w="381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218116" y="4708896"/>
            <a:ext cx="2485403" cy="905711"/>
            <a:chOff x="1240716" y="4386939"/>
            <a:chExt cx="2485403" cy="905711"/>
          </a:xfrm>
        </p:grpSpPr>
        <p:sp>
          <p:nvSpPr>
            <p:cNvPr id="24" name="Rectangle 23"/>
            <p:cNvSpPr/>
            <p:nvPr/>
          </p:nvSpPr>
          <p:spPr>
            <a:xfrm>
              <a:off x="1240716" y="4446720"/>
              <a:ext cx="2485403" cy="84593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34" name="Picture 10" descr="Image result for handcuff clipart no background"/>
            <p:cNvPicPr>
              <a:picLocks noChangeAspect="1" noChangeArrowheads="1"/>
            </p:cNvPicPr>
            <p:nvPr/>
          </p:nvPicPr>
          <p:blipFill>
            <a:blip r:embed="rId8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10000" r="90000">
                          <a14:foregroundMark x1="37695" y1="30282" x2="37695" y2="30282"/>
                          <a14:backgroundMark x1="29492" y1="47535" x2="29492" y2="47535"/>
                          <a14:backgroundMark x1="44727" y1="61972" x2="49414" y2="60211"/>
                          <a14:backgroundMark x1="71875" y1="65845" x2="71875" y2="6584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2396" y="4386939"/>
              <a:ext cx="1282208" cy="7112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Rectangle 10"/>
          <p:cNvSpPr/>
          <p:nvPr/>
        </p:nvSpPr>
        <p:spPr>
          <a:xfrm>
            <a:off x="6902753" y="662582"/>
            <a:ext cx="2057399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2100" b="1" dirty="0" smtClean="0">
                <a:solidFill>
                  <a:srgbClr val="00B05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加</a:t>
            </a:r>
            <a:r>
              <a:rPr lang="en-US" altLang="zh-CN" sz="2100" b="1" dirty="0" smtClean="0">
                <a:solidFill>
                  <a:srgbClr val="00B05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2:20 </a:t>
            </a:r>
            <a:r>
              <a:rPr lang="zh-CN" altLang="en-US" sz="2100" b="1" dirty="0">
                <a:solidFill>
                  <a:srgbClr val="00B05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我已经与基督同钉十字架，现在活着的不再是我，乃是基督在我里面活着；并且我如今在肉身活着，是因信神的儿子而活；他是爱我，为我捨己</a:t>
            </a:r>
            <a:r>
              <a:rPr lang="zh-CN" altLang="en-US" sz="2100" b="1" dirty="0" smtClean="0">
                <a:solidFill>
                  <a:srgbClr val="00B05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endParaRPr lang="zh-CN" altLang="en-US" sz="2100" b="1" dirty="0">
              <a:solidFill>
                <a:srgbClr val="00B050"/>
              </a:solidFill>
              <a:effectLst>
                <a:glow rad="63500">
                  <a:schemeClr val="bg1"/>
                </a:glow>
              </a:effectLst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9448" y="741333"/>
            <a:ext cx="1315073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22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加</a:t>
            </a:r>
            <a:r>
              <a:rPr lang="en-US" altLang="zh-CN" sz="2200" b="1" dirty="0" smtClean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2:19 </a:t>
            </a:r>
            <a:r>
              <a:rPr lang="zh-CN" altLang="en-US" sz="2200" b="1" dirty="0" smtClean="0">
                <a:effectLst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</a:t>
            </a:r>
            <a:r>
              <a:rPr lang="zh-CN" altLang="en-US" sz="2200" b="1" dirty="0" smtClean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因</a:t>
            </a:r>
            <a:r>
              <a:rPr lang="zh-CN" altLang="en-US" sz="2200" b="1" dirty="0" smtClean="0">
                <a:effectLst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律</a:t>
            </a:r>
            <a:r>
              <a:rPr lang="zh-CN" altLang="en-US" sz="2200" b="1" dirty="0">
                <a:effectLst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法，就向律法死了，叫我可以向神活着</a:t>
            </a:r>
            <a:r>
              <a:rPr lang="zh-CN" altLang="en-US" sz="2200" b="1" dirty="0" smtClean="0">
                <a:effectLst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endParaRPr lang="zh-CN" altLang="en-US" sz="2200" b="1" dirty="0">
              <a:effectLst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509891" y="0"/>
            <a:ext cx="61863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加拉太书里的得胜秘诀：分别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9956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174220" y="713422"/>
            <a:ext cx="523598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zh-CN" altLang="en-US" sz="20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加 </a:t>
            </a:r>
            <a:r>
              <a:rPr lang="en-US" altLang="zh-CN" sz="2000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5:16 </a:t>
            </a:r>
            <a:r>
              <a:rPr lang="zh-CN" altLang="en-US" sz="2000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</a:t>
            </a:r>
            <a:r>
              <a:rPr lang="zh-CN" altLang="en-US" sz="20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说，你们当顺着圣灵而</a:t>
            </a:r>
            <a:r>
              <a:rPr lang="zh-CN" altLang="en-US" sz="2000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行 </a:t>
            </a:r>
            <a:r>
              <a:rPr lang="en-US" altLang="zh-CN" sz="20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(to tread all </a:t>
            </a:r>
            <a:r>
              <a:rPr lang="en-US" altLang="zh-CN" sz="2000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around)</a:t>
            </a:r>
            <a:r>
              <a:rPr lang="zh-CN" altLang="en-US" sz="2000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，</a:t>
            </a:r>
            <a:r>
              <a:rPr lang="zh-CN" altLang="en-US" sz="20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就不放纵肉体的情慾</a:t>
            </a:r>
            <a:r>
              <a:rPr lang="zh-CN" altLang="en-US" sz="2000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了</a:t>
            </a:r>
            <a:r>
              <a:rPr lang="en-US" altLang="zh-CN" sz="20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(Walk in the Spirit, and you shall not fulfill the lust of the </a:t>
            </a:r>
            <a:r>
              <a:rPr lang="en-US" altLang="zh-CN" sz="2000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flesh)</a:t>
            </a:r>
            <a:r>
              <a:rPr lang="zh-CN" altLang="en-US" sz="2000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r>
              <a:rPr lang="en-US" altLang="zh-CN" sz="20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endParaRPr lang="en-US" altLang="zh-CN" sz="2000" b="1" dirty="0" smtClea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lvl="0">
              <a:spcAft>
                <a:spcPts val="1200"/>
              </a:spcAft>
              <a:defRPr/>
            </a:pPr>
            <a:r>
              <a:rPr lang="en-US" altLang="zh-CN" sz="2000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5:17</a:t>
            </a:r>
            <a:r>
              <a:rPr lang="zh-CN" altLang="en-US" sz="2000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zh-CN" altLang="en-US" sz="20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因为情慾和圣灵相争，圣灵和情慾相争，这两个是彼此相敌，使你们不能做所愿意做</a:t>
            </a:r>
            <a:r>
              <a:rPr lang="zh-CN" altLang="en-US" sz="2000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的 </a:t>
            </a:r>
            <a:r>
              <a:rPr lang="en-US" altLang="zh-CN" sz="20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(For the flesh lusts against the Spirit, and the Spirit against the flesh; and these are contrary to one another, so that you do not do the things that you </a:t>
            </a:r>
            <a:r>
              <a:rPr lang="en-US" altLang="zh-CN" sz="2000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wish)</a:t>
            </a:r>
            <a:r>
              <a:rPr lang="zh-CN" altLang="en-US" sz="2000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 </a:t>
            </a:r>
            <a:endParaRPr lang="en-US" altLang="zh-CN" sz="2000" b="1" dirty="0" smtClea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lvl="0">
              <a:spcAft>
                <a:spcPts val="1200"/>
              </a:spcAft>
              <a:defRPr/>
            </a:pPr>
            <a:r>
              <a:rPr lang="en-US" altLang="zh-CN" sz="2000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5:18 </a:t>
            </a:r>
            <a:r>
              <a:rPr lang="zh-CN" altLang="en-US" sz="2000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但</a:t>
            </a:r>
            <a:r>
              <a:rPr lang="zh-CN" altLang="en-US" sz="20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你们若被圣灵引导，就不在律法以</a:t>
            </a:r>
            <a:r>
              <a:rPr lang="zh-CN" altLang="en-US" sz="2000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下 </a:t>
            </a:r>
            <a:r>
              <a:rPr lang="en-US" altLang="zh-CN" sz="2000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(But </a:t>
            </a:r>
            <a:r>
              <a:rPr lang="en-US" altLang="zh-CN" sz="20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if you are led by the Spirit, you are not under the </a:t>
            </a:r>
            <a:r>
              <a:rPr lang="en-US" altLang="zh-CN" sz="2000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law</a:t>
            </a:r>
            <a:r>
              <a:rPr lang="en-US" altLang="zh-CN" sz="20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)</a:t>
            </a:r>
            <a:r>
              <a:rPr lang="zh-CN" altLang="en-US" sz="2000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" y="0"/>
            <a:ext cx="89967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加拉太书里的得胜秘诀</a:t>
            </a: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：</a:t>
            </a:r>
            <a:r>
              <a:rPr lang="zh-CN" alt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在</a:t>
            </a:r>
            <a:r>
              <a:rPr lang="zh-CN" alt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圣灵</a:t>
            </a:r>
            <a:r>
              <a:rPr lang="zh-CN" alt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里行事为人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01521" y="694060"/>
            <a:ext cx="3802615" cy="227754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82880" lvl="0" indent="-18288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2200" b="1" dirty="0">
                <a:solidFill>
                  <a:srgbClr val="0070C0"/>
                </a:solidFill>
              </a:rPr>
              <a:t>如</a:t>
            </a:r>
            <a:r>
              <a:rPr lang="zh-CN" altLang="en-US" sz="2200" b="1" dirty="0" smtClean="0">
                <a:solidFill>
                  <a:srgbClr val="0070C0"/>
                </a:solidFill>
              </a:rPr>
              <a:t>何行在圣灵里？</a:t>
            </a:r>
            <a:endParaRPr lang="en-US" altLang="zh-CN" sz="2200" b="1" dirty="0" smtClean="0">
              <a:solidFill>
                <a:srgbClr val="0070C0"/>
              </a:solidFill>
            </a:endParaRPr>
          </a:p>
          <a:p>
            <a:pPr marL="182880" lvl="0" indent="-18288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2200" b="1" dirty="0">
                <a:solidFill>
                  <a:srgbClr val="0070C0"/>
                </a:solidFill>
              </a:rPr>
              <a:t>肉体与圣灵所欲的是相反的，这与我们属灵光景的关系？</a:t>
            </a:r>
          </a:p>
          <a:p>
            <a:pPr marL="182880" lvl="0" indent="-18288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2200" b="1" dirty="0" smtClean="0">
                <a:solidFill>
                  <a:srgbClr val="0070C0"/>
                </a:solidFill>
              </a:rPr>
              <a:t>行</a:t>
            </a:r>
            <a:r>
              <a:rPr lang="zh-CN" altLang="en-US" sz="2200" b="1" dirty="0">
                <a:solidFill>
                  <a:srgbClr val="0070C0"/>
                </a:solidFill>
              </a:rPr>
              <a:t>在圣灵里</a:t>
            </a:r>
            <a:r>
              <a:rPr lang="zh-CN" altLang="en-US" sz="2200" b="1" dirty="0" smtClean="0">
                <a:solidFill>
                  <a:srgbClr val="0070C0"/>
                </a:solidFill>
              </a:rPr>
              <a:t>与被圣灵引导是什么关系？圣灵引导我们做什么？</a:t>
            </a:r>
            <a:endParaRPr lang="en-US" altLang="zh-CN" sz="2200" b="1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299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174220" y="713422"/>
            <a:ext cx="523598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zh-CN" altLang="en-US" sz="20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加 </a:t>
            </a:r>
            <a:r>
              <a:rPr lang="en-US" altLang="zh-CN" sz="20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5:19 </a:t>
            </a:r>
            <a:r>
              <a:rPr lang="zh-CN" altLang="en-US" sz="20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情慾的事</a:t>
            </a:r>
            <a:r>
              <a:rPr lang="zh-CN" altLang="en-US" sz="2000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（</a:t>
            </a:r>
            <a:r>
              <a:rPr lang="en-US" altLang="zh-CN" sz="2000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the works of the flesh</a:t>
            </a:r>
            <a:r>
              <a:rPr lang="zh-CN" altLang="en-US" sz="2000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）</a:t>
            </a:r>
            <a:r>
              <a:rPr lang="zh-CN" altLang="en-US" sz="20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都是显而易见的，就如姦淫、污秽、邪蕩、 </a:t>
            </a:r>
            <a:r>
              <a:rPr lang="en-US" altLang="zh-CN" sz="20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5:20 </a:t>
            </a:r>
            <a:r>
              <a:rPr lang="zh-CN" altLang="en-US" sz="20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拜偶象、邪术、仇恨、争竞、忌恨、恼怒、结党、纷争、异端、 </a:t>
            </a:r>
            <a:r>
              <a:rPr lang="en-US" altLang="zh-CN" sz="20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5:21 </a:t>
            </a:r>
            <a:r>
              <a:rPr lang="zh-CN" altLang="en-US" sz="20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嫉妒（有古卷在此有：凶杀二字）、醉酒、荒宴等类。我从前告诉你们，现在又告诉你们，行这样事的人必不能承受神的国。 </a:t>
            </a:r>
            <a:r>
              <a:rPr lang="en-US" altLang="zh-CN" sz="20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5:22 </a:t>
            </a:r>
            <a:r>
              <a:rPr lang="zh-CN" altLang="en-US" sz="20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圣灵所结的果子</a:t>
            </a:r>
            <a:r>
              <a:rPr lang="zh-CN" altLang="en-US" sz="2000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（</a:t>
            </a:r>
            <a:r>
              <a:rPr lang="en-US" altLang="zh-CN" sz="2000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the fruit of the Spirit</a:t>
            </a:r>
            <a:r>
              <a:rPr lang="zh-CN" altLang="en-US" sz="2000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） </a:t>
            </a:r>
            <a:r>
              <a:rPr lang="zh-CN" altLang="en-US" sz="20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，就是仁爱、喜乐、和平、忍耐、恩慈、良善、信实、 </a:t>
            </a:r>
            <a:r>
              <a:rPr lang="en-US" altLang="zh-CN" sz="20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5:23 </a:t>
            </a:r>
            <a:r>
              <a:rPr lang="zh-CN" altLang="en-US" sz="20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温柔、节制。这样的事没有律法禁止。 </a:t>
            </a:r>
            <a:r>
              <a:rPr lang="en-US" altLang="zh-CN" sz="20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5:24 </a:t>
            </a:r>
            <a:r>
              <a:rPr lang="zh-CN" altLang="en-US" sz="20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凡属基督耶稣的人，是已经把肉体连肉体的邪情私慾同钉在十字架上了。 </a:t>
            </a:r>
            <a:r>
              <a:rPr lang="en-US" altLang="zh-CN" sz="20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5:25 </a:t>
            </a:r>
            <a:r>
              <a:rPr lang="zh-CN" altLang="en-US" sz="20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我们若是靠圣灵得生，就当靠圣灵行事 </a:t>
            </a:r>
            <a:r>
              <a:rPr lang="en-US" altLang="zh-CN" sz="20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(If we live in the Spirit, let us also walk in the Spirit)</a:t>
            </a:r>
            <a:r>
              <a:rPr lang="zh-CN" altLang="en-US" sz="20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 </a:t>
            </a:r>
            <a:r>
              <a:rPr lang="en-US" altLang="zh-CN" sz="20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5:26 </a:t>
            </a:r>
            <a:r>
              <a:rPr lang="zh-CN" altLang="en-US" sz="20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不要贪图虚名，彼此惹气，互相嫉妒。</a:t>
            </a:r>
          </a:p>
        </p:txBody>
      </p:sp>
      <p:sp>
        <p:nvSpPr>
          <p:cNvPr id="7" name="Rectangle 6"/>
          <p:cNvSpPr/>
          <p:nvPr/>
        </p:nvSpPr>
        <p:spPr>
          <a:xfrm>
            <a:off x="5301521" y="694060"/>
            <a:ext cx="3802615" cy="461664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82880" lvl="0" indent="-18288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2200" b="1" dirty="0">
                <a:solidFill>
                  <a:srgbClr val="0070C0"/>
                </a:solidFill>
              </a:rPr>
              <a:t>如</a:t>
            </a:r>
            <a:r>
              <a:rPr lang="zh-CN" altLang="en-US" sz="2200" b="1" dirty="0" smtClean="0">
                <a:solidFill>
                  <a:srgbClr val="0070C0"/>
                </a:solidFill>
              </a:rPr>
              <a:t>何行在圣灵里？</a:t>
            </a:r>
            <a:endParaRPr lang="en-US" altLang="zh-CN" sz="2200" b="1" dirty="0" smtClean="0">
              <a:solidFill>
                <a:srgbClr val="0070C0"/>
              </a:solidFill>
            </a:endParaRPr>
          </a:p>
          <a:p>
            <a:pPr marL="182880" lvl="0" indent="-18288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2200" b="1" dirty="0" smtClean="0">
                <a:solidFill>
                  <a:srgbClr val="0070C0"/>
                </a:solidFill>
              </a:rPr>
              <a:t>肉体与圣灵所欲的是相反的，这与我们属灵光景的关</a:t>
            </a:r>
            <a:r>
              <a:rPr lang="zh-CN" altLang="en-US" sz="2200" b="1" dirty="0" smtClean="0">
                <a:solidFill>
                  <a:srgbClr val="0070C0"/>
                </a:solidFill>
              </a:rPr>
              <a:t>系？</a:t>
            </a:r>
            <a:endParaRPr lang="en-US" altLang="zh-CN" sz="2200" b="1" dirty="0" smtClean="0">
              <a:solidFill>
                <a:srgbClr val="0070C0"/>
              </a:solidFill>
            </a:endParaRPr>
          </a:p>
          <a:p>
            <a:pPr marL="182880" lvl="0" indent="-18288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2200" b="1" dirty="0" smtClean="0">
                <a:solidFill>
                  <a:srgbClr val="0070C0"/>
                </a:solidFill>
              </a:rPr>
              <a:t>行</a:t>
            </a:r>
            <a:r>
              <a:rPr lang="zh-CN" altLang="en-US" sz="2200" b="1" dirty="0">
                <a:solidFill>
                  <a:srgbClr val="0070C0"/>
                </a:solidFill>
              </a:rPr>
              <a:t>在圣灵里</a:t>
            </a:r>
            <a:r>
              <a:rPr lang="zh-CN" altLang="en-US" sz="2200" b="1" dirty="0" smtClean="0">
                <a:solidFill>
                  <a:srgbClr val="0070C0"/>
                </a:solidFill>
              </a:rPr>
              <a:t>与被圣灵引导是什么关系？圣灵引导我们做什么？</a:t>
            </a:r>
            <a:endParaRPr lang="en-US" altLang="zh-CN" sz="2200" b="1" dirty="0" smtClean="0">
              <a:solidFill>
                <a:srgbClr val="0070C0"/>
              </a:solidFill>
            </a:endParaRPr>
          </a:p>
          <a:p>
            <a:pPr marL="182880" lvl="0" indent="-18288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2200" b="1" dirty="0" smtClean="0">
                <a:solidFill>
                  <a:srgbClr val="0070C0"/>
                </a:solidFill>
              </a:rPr>
              <a:t>加</a:t>
            </a:r>
            <a:r>
              <a:rPr lang="en-US" altLang="zh-CN" sz="2200" b="1" dirty="0" smtClean="0">
                <a:solidFill>
                  <a:srgbClr val="0070C0"/>
                </a:solidFill>
              </a:rPr>
              <a:t>5</a:t>
            </a:r>
            <a:r>
              <a:rPr lang="zh-CN" altLang="en-US" sz="2200" b="1" dirty="0" smtClean="0">
                <a:solidFill>
                  <a:srgbClr val="0070C0"/>
                </a:solidFill>
              </a:rPr>
              <a:t>：</a:t>
            </a:r>
            <a:r>
              <a:rPr lang="en-US" altLang="zh-CN" sz="2200" b="1" dirty="0" smtClean="0">
                <a:solidFill>
                  <a:srgbClr val="0070C0"/>
                </a:solidFill>
              </a:rPr>
              <a:t>21</a:t>
            </a:r>
            <a:r>
              <a:rPr lang="zh-CN" altLang="en-US" sz="2200" b="1" dirty="0">
                <a:solidFill>
                  <a:srgbClr val="0070C0"/>
                </a:solidFill>
              </a:rPr>
              <a:t>节所讲的，和律法有什么区别</a:t>
            </a:r>
            <a:r>
              <a:rPr lang="zh-CN" altLang="en-US" sz="2200" b="1" dirty="0" smtClean="0">
                <a:solidFill>
                  <a:srgbClr val="0070C0"/>
                </a:solidFill>
              </a:rPr>
              <a:t>？</a:t>
            </a:r>
            <a:endParaRPr lang="en-US" altLang="zh-CN" sz="2200" b="1" dirty="0" smtClean="0">
              <a:solidFill>
                <a:srgbClr val="0070C0"/>
              </a:solidFill>
            </a:endParaRPr>
          </a:p>
          <a:p>
            <a:pPr marL="182880" lvl="0" indent="-18288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2200" b="1" dirty="0" smtClean="0">
                <a:solidFill>
                  <a:srgbClr val="0070C0"/>
                </a:solidFill>
              </a:rPr>
              <a:t>如</a:t>
            </a:r>
            <a:r>
              <a:rPr lang="zh-CN" altLang="en-US" sz="2200" b="1" dirty="0">
                <a:solidFill>
                  <a:srgbClr val="0070C0"/>
                </a:solidFill>
              </a:rPr>
              <a:t>何结出圣灵的果子</a:t>
            </a:r>
            <a:r>
              <a:rPr lang="zh-CN" altLang="en-US" sz="2200" b="1" dirty="0" smtClean="0">
                <a:solidFill>
                  <a:srgbClr val="0070C0"/>
                </a:solidFill>
              </a:rPr>
              <a:t>？</a:t>
            </a:r>
            <a:endParaRPr lang="en-US" altLang="zh-CN" sz="2200" b="1" dirty="0" smtClean="0">
              <a:solidFill>
                <a:srgbClr val="0070C0"/>
              </a:solidFill>
            </a:endParaRPr>
          </a:p>
          <a:p>
            <a:pPr marL="182880" lvl="0" indent="-18288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2200" b="1" dirty="0" smtClean="0">
                <a:solidFill>
                  <a:srgbClr val="0070C0"/>
                </a:solidFill>
              </a:rPr>
              <a:t>如</a:t>
            </a:r>
            <a:r>
              <a:rPr lang="zh-CN" altLang="en-US" sz="2200" b="1" dirty="0">
                <a:solidFill>
                  <a:srgbClr val="0070C0"/>
                </a:solidFill>
              </a:rPr>
              <a:t>何把肉体钉在十字架上</a:t>
            </a:r>
            <a:r>
              <a:rPr lang="zh-CN" altLang="en-US" sz="2200" b="1" dirty="0" smtClean="0">
                <a:solidFill>
                  <a:srgbClr val="0070C0"/>
                </a:solidFill>
              </a:rPr>
              <a:t>？</a:t>
            </a:r>
            <a:endParaRPr lang="en-US" altLang="zh-CN" sz="2200" b="1" dirty="0" smtClean="0">
              <a:solidFill>
                <a:srgbClr val="0070C0"/>
              </a:solidFill>
            </a:endParaRPr>
          </a:p>
          <a:p>
            <a:pPr marL="182880" lvl="0" indent="-18288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2200" b="1" dirty="0" smtClean="0">
                <a:solidFill>
                  <a:srgbClr val="0070C0"/>
                </a:solidFill>
              </a:rPr>
              <a:t>行</a:t>
            </a:r>
            <a:r>
              <a:rPr lang="zh-CN" altLang="en-US" sz="2200" b="1" dirty="0">
                <a:solidFill>
                  <a:srgbClr val="0070C0"/>
                </a:solidFill>
              </a:rPr>
              <a:t>在圣灵里与活在圣灵里是什么关系</a:t>
            </a:r>
            <a:r>
              <a:rPr lang="zh-CN" altLang="en-US" sz="2200" b="1" dirty="0" smtClean="0">
                <a:solidFill>
                  <a:srgbClr val="0070C0"/>
                </a:solidFill>
              </a:rPr>
              <a:t>？</a:t>
            </a:r>
            <a:endParaRPr lang="zh-CN" altLang="en-US" sz="2200" b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" y="0"/>
            <a:ext cx="89967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加拉太书里的得胜秘诀</a:t>
            </a: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：</a:t>
            </a:r>
            <a:r>
              <a:rPr lang="zh-CN" alt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在</a:t>
            </a:r>
            <a:r>
              <a:rPr lang="zh-CN" alt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圣灵</a:t>
            </a:r>
            <a:r>
              <a:rPr lang="zh-CN" alt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里行事为人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6119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174220" y="713422"/>
            <a:ext cx="523598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zh-CN" altLang="en-US" sz="20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加 </a:t>
            </a:r>
            <a:r>
              <a:rPr lang="en-US" altLang="zh-CN" sz="20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5:16 </a:t>
            </a:r>
            <a:r>
              <a:rPr lang="zh-CN" altLang="en-US" sz="20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我说，你们当顺着圣灵而行 </a:t>
            </a:r>
            <a:r>
              <a:rPr lang="en-US" altLang="zh-CN" sz="20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(to tread all around)</a:t>
            </a:r>
            <a:r>
              <a:rPr lang="zh-CN" altLang="en-US" sz="20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，就不放纵肉体的情慾了</a:t>
            </a:r>
            <a:r>
              <a:rPr lang="en-US" altLang="zh-CN" sz="20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(Walk in the Spirit, and you shall not fulfill the lust of the flesh)</a:t>
            </a:r>
            <a:r>
              <a:rPr lang="zh-CN" altLang="en-US" sz="20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r>
              <a:rPr lang="en-US" altLang="zh-CN" sz="20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</a:p>
          <a:p>
            <a:pPr lvl="0">
              <a:spcAft>
                <a:spcPts val="1200"/>
              </a:spcAft>
              <a:defRPr/>
            </a:pPr>
            <a:r>
              <a:rPr lang="en-US" altLang="zh-CN" sz="20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5:17</a:t>
            </a:r>
            <a:r>
              <a:rPr lang="zh-CN" altLang="en-US" sz="20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因为情慾和圣灵相争，圣灵和情慾相争，这两个是彼此相敌，使你们不能做所愿意做的 </a:t>
            </a:r>
            <a:r>
              <a:rPr lang="en-US" altLang="zh-CN" sz="20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(For the flesh lusts against the Spirit, and the Spirit against the flesh; and these are contrary to one another, so that you do not do the things that you wish)</a:t>
            </a:r>
            <a:r>
              <a:rPr lang="zh-CN" altLang="en-US" sz="20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 </a:t>
            </a:r>
            <a:endParaRPr lang="en-US" altLang="zh-CN" sz="2000" b="1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  <a:defRPr/>
            </a:pPr>
            <a:r>
              <a:rPr lang="en-US" altLang="zh-CN" sz="2000" b="1" dirty="0" smtClean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5:25 </a:t>
            </a:r>
            <a:r>
              <a:rPr lang="zh-CN" altLang="en-US" sz="200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我们若是靠圣灵得生，就当靠圣灵行事 </a:t>
            </a:r>
            <a:r>
              <a:rPr lang="en-US" altLang="zh-CN" sz="200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(If we live in the Spirit, let us also walk in the Spirit)</a:t>
            </a:r>
            <a:r>
              <a:rPr lang="zh-CN" altLang="en-US" sz="2000" b="1" dirty="0" smtClean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endParaRPr lang="zh-CN" altLang="en-US" sz="2000" b="1" dirty="0">
              <a:solidFill>
                <a:srgbClr val="0070C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01521" y="694060"/>
            <a:ext cx="3802615" cy="11849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82880" indent="-182880">
              <a:buFont typeface="Arial" panose="020B0604020202020204" pitchFamily="34" charset="0"/>
              <a:buChar char="•"/>
              <a:defRPr/>
            </a:pPr>
            <a:r>
              <a:rPr lang="zh-CN" altLang="en-US" sz="2200" b="1" dirty="0">
                <a:solidFill>
                  <a:srgbClr val="0070C0"/>
                </a:solidFill>
              </a:rPr>
              <a:t>如</a:t>
            </a:r>
            <a:r>
              <a:rPr lang="zh-CN" altLang="en-US" sz="2200" b="1" dirty="0" smtClean="0">
                <a:solidFill>
                  <a:srgbClr val="0070C0"/>
                </a:solidFill>
              </a:rPr>
              <a:t>何行在圣灵里？</a:t>
            </a:r>
            <a:endParaRPr lang="en-US" altLang="zh-CN" sz="2200" b="1" dirty="0" smtClean="0">
              <a:solidFill>
                <a:srgbClr val="0070C0"/>
              </a:solidFill>
            </a:endParaRPr>
          </a:p>
          <a:p>
            <a:pPr marL="182880" indent="-18288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2200" b="1" dirty="0" smtClean="0">
                <a:solidFill>
                  <a:srgbClr val="0070C0"/>
                </a:solidFill>
              </a:rPr>
              <a:t>与</a:t>
            </a:r>
            <a:r>
              <a:rPr lang="zh-CN" altLang="en-US" sz="2200" b="1" dirty="0">
                <a:solidFill>
                  <a:srgbClr val="0070C0"/>
                </a:solidFill>
              </a:rPr>
              <a:t>活在圣灵里是什么关系？</a:t>
            </a:r>
          </a:p>
          <a:p>
            <a:pPr marL="182880" lvl="0" indent="-18288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altLang="zh-CN" sz="2200" b="1" dirty="0" smtClean="0">
              <a:solidFill>
                <a:srgbClr val="0070C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510852" y="3538223"/>
            <a:ext cx="3492631" cy="213904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1900" b="1" dirty="0">
                <a:solidFill>
                  <a:prstClr val="black"/>
                </a:solidFill>
              </a:rPr>
              <a:t>加</a:t>
            </a:r>
            <a:r>
              <a:rPr lang="en-US" altLang="zh-CN" sz="1900" b="1" dirty="0">
                <a:solidFill>
                  <a:prstClr val="black"/>
                </a:solidFill>
              </a:rPr>
              <a:t>2:19 </a:t>
            </a:r>
            <a:r>
              <a:rPr lang="zh-CN" altLang="en-US" sz="1900" b="1" dirty="0">
                <a:solidFill>
                  <a:prstClr val="black"/>
                </a:solidFill>
              </a:rPr>
              <a:t>我因律法，就向律法死了，叫我可以向神活着。</a:t>
            </a:r>
            <a:r>
              <a:rPr lang="en-US" altLang="zh-CN" sz="1900" b="1" dirty="0">
                <a:solidFill>
                  <a:srgbClr val="00B050"/>
                </a:solidFill>
              </a:rPr>
              <a:t>2:20 </a:t>
            </a:r>
            <a:r>
              <a:rPr lang="zh-CN" altLang="en-US" sz="1900" b="1" dirty="0">
                <a:solidFill>
                  <a:srgbClr val="00B050"/>
                </a:solidFill>
              </a:rPr>
              <a:t>我已经与基督同钉十字架，现在活着的不再是我，乃是基督在我里面活着；并且我如今在肉身活着，是因信神的儿子而活；他是爱我，为我捨己。</a:t>
            </a:r>
            <a:endParaRPr kumimoji="0" lang="zh-CN" altLang="en-US" sz="19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entury Gothic" panose="020B0502020202020204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739219" y="1562100"/>
            <a:ext cx="2975938" cy="1834413"/>
            <a:chOff x="5739219" y="1562100"/>
            <a:chExt cx="2975938" cy="183441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39219" y="1562100"/>
              <a:ext cx="2975938" cy="1621238"/>
            </a:xfrm>
            <a:prstGeom prst="round2DiagRect">
              <a:avLst>
                <a:gd name="adj1" fmla="val 16667"/>
                <a:gd name="adj2" fmla="val 0"/>
              </a:avLst>
            </a:prstGeom>
            <a:solidFill>
              <a:schemeClr val="bg2">
                <a:lumMod val="90000"/>
              </a:scheme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V="1">
              <a:off x="6248400" y="2970162"/>
              <a:ext cx="1992048" cy="426351"/>
            </a:xfrm>
            <a:prstGeom prst="rect">
              <a:avLst/>
            </a:prstGeom>
            <a:effectLst>
              <a:glow rad="101600">
                <a:srgbClr val="FFFF00">
                  <a:alpha val="67000"/>
                </a:srgbClr>
              </a:glow>
            </a:effectLst>
          </p:spPr>
        </p:pic>
      </p:grpSp>
      <p:sp>
        <p:nvSpPr>
          <p:cNvPr id="11" name="TextBox 10"/>
          <p:cNvSpPr txBox="1"/>
          <p:nvPr/>
        </p:nvSpPr>
        <p:spPr>
          <a:xfrm>
            <a:off x="76200" y="0"/>
            <a:ext cx="89967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加拉太书里的得胜秘诀</a:t>
            </a: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：</a:t>
            </a:r>
            <a:r>
              <a:rPr lang="zh-CN" alt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在</a:t>
            </a:r>
            <a:r>
              <a:rPr lang="zh-CN" alt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圣灵</a:t>
            </a:r>
            <a:r>
              <a:rPr lang="zh-CN" alt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里行事为人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2437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174220" y="713422"/>
            <a:ext cx="523598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zh-CN" altLang="en-US" sz="20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加 </a:t>
            </a:r>
            <a:r>
              <a:rPr lang="en-US" altLang="zh-CN" sz="20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5:16 </a:t>
            </a:r>
            <a:r>
              <a:rPr lang="zh-CN" altLang="en-US" sz="20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我说，你们当顺着圣灵而行 </a:t>
            </a:r>
            <a:r>
              <a:rPr lang="en-US" altLang="zh-CN" sz="20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(to tread all around)</a:t>
            </a:r>
            <a:r>
              <a:rPr lang="zh-CN" altLang="en-US" sz="20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，就不放纵肉体的情慾了</a:t>
            </a:r>
            <a:r>
              <a:rPr lang="en-US" altLang="zh-CN" sz="20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(Walk in the Spirit, and you shall not fulfill the lust of the flesh)</a:t>
            </a:r>
            <a:r>
              <a:rPr lang="zh-CN" altLang="en-US" sz="20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r>
              <a:rPr lang="en-US" altLang="zh-CN" sz="20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</a:p>
          <a:p>
            <a:pPr lvl="0">
              <a:spcAft>
                <a:spcPts val="1200"/>
              </a:spcAft>
              <a:defRPr/>
            </a:pPr>
            <a:r>
              <a:rPr lang="en-US" altLang="zh-CN" sz="20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5:17</a:t>
            </a:r>
            <a:r>
              <a:rPr lang="zh-CN" altLang="en-US" sz="20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因为情慾和圣灵相争，圣灵和情慾相争，这两个是彼此相敌，使你们不能做所愿意做的 </a:t>
            </a:r>
            <a:r>
              <a:rPr lang="en-US" altLang="zh-CN" sz="20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(For the flesh lusts against the Spirit, and the Spirit against the flesh; and these are contrary to one another, so that you do not do the things that you wish)</a:t>
            </a:r>
            <a:r>
              <a:rPr lang="zh-CN" altLang="en-US" sz="20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 </a:t>
            </a:r>
            <a:endParaRPr lang="en-US" altLang="zh-CN" sz="2000" b="1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  <a:defRPr/>
            </a:pPr>
            <a:r>
              <a:rPr lang="en-US" altLang="zh-CN" sz="2000" b="1" dirty="0" smtClean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5:25 </a:t>
            </a:r>
            <a:r>
              <a:rPr lang="zh-CN" altLang="en-US" sz="200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我们若是靠圣灵得生，就当靠圣灵行事 </a:t>
            </a:r>
            <a:r>
              <a:rPr lang="en-US" altLang="zh-CN" sz="200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(If we live in the Spirit, let us also walk in the Spirit)</a:t>
            </a:r>
            <a:r>
              <a:rPr lang="zh-CN" altLang="en-US" sz="2000" b="1" dirty="0" smtClean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endParaRPr lang="zh-CN" altLang="en-US" sz="2000" b="1" dirty="0">
              <a:solidFill>
                <a:srgbClr val="0070C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257800" y="3430131"/>
            <a:ext cx="3799262" cy="224676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1400" b="1" dirty="0">
                <a:solidFill>
                  <a:prstClr val="black"/>
                </a:solidFill>
              </a:rPr>
              <a:t>西</a:t>
            </a:r>
            <a:r>
              <a:rPr lang="en-US" altLang="zh-CN" sz="1400" b="1" dirty="0">
                <a:solidFill>
                  <a:prstClr val="black"/>
                </a:solidFill>
              </a:rPr>
              <a:t>2:6 </a:t>
            </a:r>
            <a:r>
              <a:rPr lang="zh-CN" altLang="en-US" sz="1400" b="1" dirty="0">
                <a:solidFill>
                  <a:prstClr val="black"/>
                </a:solidFill>
              </a:rPr>
              <a:t>你们既然接受了主基督耶稣，就当遵他而行， </a:t>
            </a:r>
            <a:r>
              <a:rPr lang="en-US" altLang="zh-CN" sz="1400" b="1" dirty="0">
                <a:solidFill>
                  <a:prstClr val="black"/>
                </a:solidFill>
              </a:rPr>
              <a:t>2:7 </a:t>
            </a:r>
            <a:r>
              <a:rPr lang="zh-CN" altLang="en-US" sz="1400" b="1" dirty="0">
                <a:solidFill>
                  <a:prstClr val="black"/>
                </a:solidFill>
              </a:rPr>
              <a:t>在他里面生根建造，信心坚固，正如你们所领的教训，感谢的心也更增长了。 </a:t>
            </a:r>
            <a:r>
              <a:rPr lang="en-US" altLang="zh-CN" sz="1400" b="1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2:6-7 </a:t>
            </a:r>
            <a:r>
              <a:rPr lang="en-US" altLang="zh-CN" sz="1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 you therefore have received Christ Jesus the Lord, </a:t>
            </a:r>
            <a:r>
              <a:rPr lang="en-US" altLang="zh-CN" sz="1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 walk in Him, </a:t>
            </a:r>
            <a:r>
              <a:rPr lang="en-US" altLang="zh-CN" sz="14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rooted </a:t>
            </a:r>
            <a:r>
              <a:rPr lang="en-US" altLang="zh-CN" sz="1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built up in Him and established in the faith</a:t>
            </a:r>
            <a:r>
              <a:rPr lang="en-US" altLang="zh-CN" sz="1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as you have been taught, abounding in it with thanksgiving. </a:t>
            </a:r>
            <a:r>
              <a:rPr lang="en-US" altLang="zh-CN" sz="1400" b="1" dirty="0">
                <a:solidFill>
                  <a:prstClr val="black"/>
                </a:solidFill>
              </a:rPr>
              <a:t>2:8 </a:t>
            </a:r>
            <a:r>
              <a:rPr lang="zh-CN" altLang="en-US" sz="1400" b="1" dirty="0">
                <a:solidFill>
                  <a:prstClr val="black"/>
                </a:solidFill>
              </a:rPr>
              <a:t>你们要谨慎，恐怕有人用他的理学和虚空的妄言，不照着基督，乃照人间的遗传和世上的小学就把你们掳去。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entury Gothic" panose="020B0502020202020204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739219" y="1562100"/>
            <a:ext cx="2975938" cy="1834413"/>
            <a:chOff x="5739219" y="1562100"/>
            <a:chExt cx="2975938" cy="183441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39219" y="1562100"/>
              <a:ext cx="2975938" cy="1621238"/>
            </a:xfrm>
            <a:prstGeom prst="round2DiagRect">
              <a:avLst>
                <a:gd name="adj1" fmla="val 16667"/>
                <a:gd name="adj2" fmla="val 0"/>
              </a:avLst>
            </a:prstGeom>
            <a:solidFill>
              <a:schemeClr val="bg2">
                <a:lumMod val="90000"/>
              </a:scheme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V="1">
              <a:off x="6248400" y="2970162"/>
              <a:ext cx="1992048" cy="426351"/>
            </a:xfrm>
            <a:prstGeom prst="rect">
              <a:avLst/>
            </a:prstGeom>
            <a:effectLst>
              <a:glow rad="101600">
                <a:srgbClr val="FFFF00">
                  <a:alpha val="67000"/>
                </a:srgbClr>
              </a:glow>
            </a:effectLst>
          </p:spPr>
        </p:pic>
      </p:grpSp>
      <p:sp>
        <p:nvSpPr>
          <p:cNvPr id="11" name="Rectangle 10"/>
          <p:cNvSpPr/>
          <p:nvPr/>
        </p:nvSpPr>
        <p:spPr>
          <a:xfrm>
            <a:off x="5301521" y="694060"/>
            <a:ext cx="3802615" cy="11849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82880" indent="-182880">
              <a:buFont typeface="Arial" panose="020B0604020202020204" pitchFamily="34" charset="0"/>
              <a:buChar char="•"/>
              <a:defRPr/>
            </a:pPr>
            <a:r>
              <a:rPr lang="zh-CN" altLang="en-US" sz="2200" b="1" dirty="0">
                <a:solidFill>
                  <a:srgbClr val="0070C0"/>
                </a:solidFill>
              </a:rPr>
              <a:t>如</a:t>
            </a:r>
            <a:r>
              <a:rPr lang="zh-CN" altLang="en-US" sz="2200" b="1" dirty="0" smtClean="0">
                <a:solidFill>
                  <a:srgbClr val="0070C0"/>
                </a:solidFill>
              </a:rPr>
              <a:t>何行在圣灵里？</a:t>
            </a:r>
            <a:endParaRPr lang="en-US" altLang="zh-CN" sz="2200" b="1" dirty="0" smtClean="0">
              <a:solidFill>
                <a:srgbClr val="0070C0"/>
              </a:solidFill>
            </a:endParaRPr>
          </a:p>
          <a:p>
            <a:pPr marL="182880" indent="-18288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2200" b="1" dirty="0" smtClean="0">
                <a:solidFill>
                  <a:srgbClr val="0070C0"/>
                </a:solidFill>
              </a:rPr>
              <a:t>与</a:t>
            </a:r>
            <a:r>
              <a:rPr lang="zh-CN" altLang="en-US" sz="2200" b="1" dirty="0">
                <a:solidFill>
                  <a:srgbClr val="0070C0"/>
                </a:solidFill>
              </a:rPr>
              <a:t>活在圣灵里是什么关系？</a:t>
            </a:r>
          </a:p>
          <a:p>
            <a:pPr marL="182880" lvl="0" indent="-18288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altLang="zh-CN" sz="2200" b="1" dirty="0" smtClean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200" y="0"/>
            <a:ext cx="89967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加拉太书里的得胜秘诀</a:t>
            </a: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：</a:t>
            </a:r>
            <a:r>
              <a:rPr lang="zh-CN" alt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在</a:t>
            </a:r>
            <a:r>
              <a:rPr lang="zh-CN" alt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圣灵</a:t>
            </a:r>
            <a:r>
              <a:rPr lang="zh-CN" alt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里行事为人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7998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174220" y="713422"/>
            <a:ext cx="523598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zh-CN" altLang="en-US" sz="20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加 </a:t>
            </a:r>
            <a:r>
              <a:rPr lang="en-US" altLang="zh-CN" sz="20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5:16 </a:t>
            </a:r>
            <a:r>
              <a:rPr lang="zh-CN" altLang="en-US" sz="20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我说，你们当顺着圣灵而行 </a:t>
            </a:r>
            <a:r>
              <a:rPr lang="en-US" altLang="zh-CN" sz="20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(to tread all around)</a:t>
            </a:r>
            <a:r>
              <a:rPr lang="zh-CN" altLang="en-US" sz="20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，就不放纵肉体的情慾了</a:t>
            </a:r>
            <a:r>
              <a:rPr lang="en-US" altLang="zh-CN" sz="20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(Walk in the Spirit, and you shall not fulfill the lust of the flesh)</a:t>
            </a:r>
            <a:r>
              <a:rPr lang="zh-CN" altLang="en-US" sz="20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r>
              <a:rPr lang="en-US" altLang="zh-CN" sz="20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</a:p>
          <a:p>
            <a:pPr lvl="0">
              <a:spcAft>
                <a:spcPts val="1200"/>
              </a:spcAft>
              <a:defRPr/>
            </a:pPr>
            <a:r>
              <a:rPr lang="en-US" altLang="zh-CN" sz="20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5:17</a:t>
            </a:r>
            <a:r>
              <a:rPr lang="zh-CN" altLang="en-US" sz="20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因为情慾和圣灵相争，圣灵和情慾相争，这两个是彼此相敌，使你们不能做所愿意做的 </a:t>
            </a:r>
            <a:r>
              <a:rPr lang="en-US" altLang="zh-CN" sz="20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(For the flesh lusts against the Spirit, and the Spirit against the flesh; and these are contrary to one another, so that you do not do the things that you wish)</a:t>
            </a:r>
            <a:r>
              <a:rPr lang="zh-CN" altLang="en-US" sz="20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 </a:t>
            </a:r>
            <a:endParaRPr lang="en-US" altLang="zh-CN" sz="2000" b="1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  <a:defRPr/>
            </a:pPr>
            <a:r>
              <a:rPr lang="en-US" altLang="zh-CN" sz="2000" b="1" dirty="0" smtClean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5:25 </a:t>
            </a:r>
            <a:r>
              <a:rPr lang="zh-CN" altLang="en-US" sz="200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我们若是靠圣灵得生，就当靠圣灵行事 </a:t>
            </a:r>
            <a:r>
              <a:rPr lang="en-US" altLang="zh-CN" sz="200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(If we live in the Spirit, let us also walk in the Spirit)</a:t>
            </a:r>
            <a:r>
              <a:rPr lang="zh-CN" altLang="en-US" sz="2000" b="1" dirty="0" smtClean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endParaRPr lang="zh-CN" altLang="en-US" sz="2000" b="1" dirty="0">
              <a:solidFill>
                <a:srgbClr val="0070C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257800" y="3430131"/>
            <a:ext cx="3799262" cy="224676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1400" b="1" dirty="0">
                <a:solidFill>
                  <a:prstClr val="black"/>
                </a:solidFill>
              </a:rPr>
              <a:t>彼前</a:t>
            </a:r>
            <a:r>
              <a:rPr lang="en-US" altLang="zh-CN" sz="1400" b="1" dirty="0">
                <a:solidFill>
                  <a:prstClr val="black"/>
                </a:solidFill>
              </a:rPr>
              <a:t>5:8 </a:t>
            </a:r>
            <a:r>
              <a:rPr lang="zh-CN" altLang="en-US" sz="1400" b="1" dirty="0">
                <a:solidFill>
                  <a:prstClr val="black"/>
                </a:solidFill>
              </a:rPr>
              <a:t>务要谨守，儆醒。因为你们的仇敌魔鬼，如同吼叫的狮子，遍地游行，寻找可吞吃的人。 </a:t>
            </a:r>
            <a:r>
              <a:rPr lang="en-US" altLang="zh-CN" sz="1400" b="1" dirty="0">
                <a:solidFill>
                  <a:prstClr val="black"/>
                </a:solidFill>
              </a:rPr>
              <a:t>5:9 </a:t>
            </a:r>
            <a:r>
              <a:rPr lang="zh-CN" altLang="en-US" sz="1400" b="1" dirty="0">
                <a:solidFill>
                  <a:prstClr val="black"/>
                </a:solidFill>
              </a:rPr>
              <a:t>你们要用坚固的信心抵挡他，因为知道你们在世上的众弟兄也是经历这样的苦难</a:t>
            </a:r>
            <a:r>
              <a:rPr lang="zh-CN" altLang="en-US" sz="1400" b="1" dirty="0" smtClean="0">
                <a:solidFill>
                  <a:prstClr val="black"/>
                </a:solidFill>
              </a:rPr>
              <a:t>。</a:t>
            </a:r>
            <a:r>
              <a:rPr lang="en-US" altLang="zh-CN" sz="1400" b="1" dirty="0">
                <a:solidFill>
                  <a:prstClr val="black"/>
                </a:solidFill>
              </a:rPr>
              <a:t> </a:t>
            </a:r>
            <a:r>
              <a:rPr lang="en-US" altLang="zh-CN" sz="1400" b="1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5:8 </a:t>
            </a:r>
            <a:r>
              <a:rPr lang="en-US" altLang="zh-CN" sz="1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 sober, be vigilant; because your adversary the devil walks about like a roaring lion, seeking whom he may devour. 5:9 </a:t>
            </a:r>
            <a:r>
              <a:rPr lang="en-US" altLang="zh-CN" sz="1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Resist him, steadfast in the faith</a:t>
            </a:r>
            <a:r>
              <a:rPr lang="en-US" altLang="zh-CN" sz="1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knowing that the same sufferings are experienced by your brotherhood in the world. 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739219" y="1562100"/>
            <a:ext cx="2975938" cy="1834413"/>
            <a:chOff x="5739219" y="1562100"/>
            <a:chExt cx="2975938" cy="183441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39219" y="1562100"/>
              <a:ext cx="2975938" cy="1621238"/>
            </a:xfrm>
            <a:prstGeom prst="round2DiagRect">
              <a:avLst>
                <a:gd name="adj1" fmla="val 16667"/>
                <a:gd name="adj2" fmla="val 0"/>
              </a:avLst>
            </a:prstGeom>
            <a:solidFill>
              <a:schemeClr val="bg2">
                <a:lumMod val="90000"/>
              </a:scheme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V="1">
              <a:off x="6248400" y="2970162"/>
              <a:ext cx="1992048" cy="426351"/>
            </a:xfrm>
            <a:prstGeom prst="rect">
              <a:avLst/>
            </a:prstGeom>
            <a:effectLst>
              <a:glow rad="101600">
                <a:srgbClr val="FFFF00">
                  <a:alpha val="67000"/>
                </a:srgbClr>
              </a:glow>
            </a:effectLst>
          </p:spPr>
        </p:pic>
      </p:grpSp>
      <p:sp>
        <p:nvSpPr>
          <p:cNvPr id="11" name="Rectangle 10"/>
          <p:cNvSpPr/>
          <p:nvPr/>
        </p:nvSpPr>
        <p:spPr>
          <a:xfrm>
            <a:off x="5301521" y="694060"/>
            <a:ext cx="3802615" cy="11849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82880" indent="-182880">
              <a:buFont typeface="Arial" panose="020B0604020202020204" pitchFamily="34" charset="0"/>
              <a:buChar char="•"/>
              <a:defRPr/>
            </a:pPr>
            <a:r>
              <a:rPr lang="zh-CN" altLang="en-US" sz="2200" b="1" dirty="0">
                <a:solidFill>
                  <a:srgbClr val="0070C0"/>
                </a:solidFill>
              </a:rPr>
              <a:t>如</a:t>
            </a:r>
            <a:r>
              <a:rPr lang="zh-CN" altLang="en-US" sz="2200" b="1" dirty="0" smtClean="0">
                <a:solidFill>
                  <a:srgbClr val="0070C0"/>
                </a:solidFill>
              </a:rPr>
              <a:t>何行在圣灵里？</a:t>
            </a:r>
            <a:endParaRPr lang="en-US" altLang="zh-CN" sz="2200" b="1" dirty="0" smtClean="0">
              <a:solidFill>
                <a:srgbClr val="0070C0"/>
              </a:solidFill>
            </a:endParaRPr>
          </a:p>
          <a:p>
            <a:pPr marL="182880" indent="-18288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2200" b="1" dirty="0" smtClean="0">
                <a:solidFill>
                  <a:srgbClr val="0070C0"/>
                </a:solidFill>
              </a:rPr>
              <a:t>与</a:t>
            </a:r>
            <a:r>
              <a:rPr lang="zh-CN" altLang="en-US" sz="2200" b="1" dirty="0">
                <a:solidFill>
                  <a:srgbClr val="0070C0"/>
                </a:solidFill>
              </a:rPr>
              <a:t>活在圣灵里是什么关系？</a:t>
            </a:r>
          </a:p>
          <a:p>
            <a:pPr marL="182880" lvl="0" indent="-18288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altLang="zh-CN" sz="2200" b="1" dirty="0" smtClean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200" y="0"/>
            <a:ext cx="89967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加拉太书里的得胜秘诀</a:t>
            </a: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：</a:t>
            </a:r>
            <a:r>
              <a:rPr lang="zh-CN" alt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在</a:t>
            </a:r>
            <a:r>
              <a:rPr lang="zh-CN" alt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圣灵</a:t>
            </a:r>
            <a:r>
              <a:rPr lang="zh-CN" alt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里行事为人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7386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650CF762AE7594886EEB61DBC512435" ma:contentTypeVersion="0" ma:contentTypeDescription="Create a new document." ma:contentTypeScope="" ma:versionID="ac8759a319ee6a20e23f251f52b29d78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3a58bf80af4c871034140dbab71aa97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B81EEF0-C477-4DE5-A8BD-E3E11713BD2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3192CEE-5900-482E-BE20-28652FF1739B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F365D0BD-88B8-4028-8150-DE6518ADD3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TM02892315[[fn=Wisp]]</Template>
  <TotalTime>25507</TotalTime>
  <Words>6192</Words>
  <Application>Microsoft Office PowerPoint</Application>
  <PresentationFormat>On-screen Show (16:10)</PresentationFormat>
  <Paragraphs>115</Paragraphs>
  <Slides>18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Lao UI</vt:lpstr>
      <vt:lpstr>Microsoft YaHei</vt:lpstr>
      <vt:lpstr>Microsoft YaHei</vt:lpstr>
      <vt:lpstr>幼圆</vt:lpstr>
      <vt:lpstr>Arial</vt:lpstr>
      <vt:lpstr>Calibri</vt:lpstr>
      <vt:lpstr>Century Gothic</vt:lpstr>
      <vt:lpstr>Wingdings 3</vt:lpstr>
      <vt:lpstr>Wisp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YZ</dc:creator>
  <cp:lastModifiedBy>Zhao, Yan [CHEM]</cp:lastModifiedBy>
  <cp:revision>1311</cp:revision>
  <dcterms:created xsi:type="dcterms:W3CDTF">2011-09-04T18:01:24Z</dcterms:created>
  <dcterms:modified xsi:type="dcterms:W3CDTF">2020-04-05T13:26:42Z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0x0101009650CF762AE7594886EEB61DBC512435</vt:lpwstr>
  </property>
</Properties>
</file>