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16"/>
  </p:notesMasterIdLst>
  <p:sldIdLst>
    <p:sldId id="1076" r:id="rId5"/>
    <p:sldId id="1092" r:id="rId6"/>
    <p:sldId id="1095" r:id="rId7"/>
    <p:sldId id="1094" r:id="rId8"/>
    <p:sldId id="1110" r:id="rId9"/>
    <p:sldId id="1093" r:id="rId10"/>
    <p:sldId id="1096" r:id="rId11"/>
    <p:sldId id="1098" r:id="rId12"/>
    <p:sldId id="1099" r:id="rId13"/>
    <p:sldId id="1109" r:id="rId14"/>
    <p:sldId id="1104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FF99"/>
    <a:srgbClr val="00FFFF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1" autoAdjust="0"/>
    <p:restoredTop sz="90896" autoAdjust="0"/>
  </p:normalViewPr>
  <p:slideViewPr>
    <p:cSldViewPr>
      <p:cViewPr varScale="1">
        <p:scale>
          <a:sx n="103" d="100"/>
          <a:sy n="103" d="100"/>
        </p:scale>
        <p:origin x="643" y="8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algn="ctr"/>
            <a:r>
              <a:rPr lang="zh-CN" altLang="en-US" sz="9600" b="1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lang="zh-CN" altLang="en-US" sz="9600" b="1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lang="en-US" altLang="zh-CN" sz="9600" b="1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schemeClr val="tx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algn="ctr"/>
            <a:r>
              <a:rPr lang="zh-CN" altLang="en-US" sz="9600" b="1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lang="en-US" altLang="zh-CN" sz="9600" b="1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1</a:t>
            </a:r>
            <a:r>
              <a:rPr lang="zh-CN" altLang="en-US" sz="9600" b="1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lang="en-US" sz="9600" b="1" dirty="0">
              <a:ln w="22225">
                <a:noFill/>
              </a:ln>
              <a:solidFill>
                <a:srgbClr val="FF9966"/>
              </a:solidFill>
              <a:effectLst>
                <a:glow rad="76200">
                  <a:schemeClr val="tx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41345" y="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神说我是谁？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6" descr="Image result for who am i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4" b="100000" l="10000" r="90000">
                        <a14:foregroundMark x1="51563" y1="26706" x2="52031" y2="26706"/>
                        <a14:foregroundMark x1="52500" y1="40059" x2="52500" y2="40059"/>
                        <a14:foregroundMark x1="49844" y1="54599" x2="50625" y2="53412"/>
                        <a14:backgroundMark x1="30156" y1="45994" x2="30156" y2="45994"/>
                        <a14:backgroundMark x1="79219" y1="49555" x2="79219" y2="49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424"/>
            <a:ext cx="3581400" cy="18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1400" y="767596"/>
            <a:ext cx="538424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奉神旨意，蒙召作耶稣基督使徒的保罗，同兄弟所提尼，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写信给在哥林多神的教会，就是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成圣、蒙召作圣徒的（</a:t>
            </a:r>
            <a:r>
              <a:rPr lang="en-US" altLang="zh-CN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those who are sanctified in Christ Jesus, called </a:t>
            </a:r>
            <a:r>
              <a:rPr lang="en-US" altLang="zh-CN" sz="2200" b="1" i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</a:t>
            </a:r>
            <a:r>
              <a:rPr lang="en-US" altLang="zh-CN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saints,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，以及所有</a:t>
            </a:r>
            <a:r>
              <a:rPr lang="zh-CN" altLang="en-US" sz="22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各处求告我主耶稣基督之名的人。基督是他们的主，也是我们的主。</a:t>
            </a:r>
          </a:p>
          <a:p>
            <a:pPr>
              <a:spcAft>
                <a:spcPts val="600"/>
              </a:spcAft>
              <a:defRPr/>
            </a:pPr>
            <a:endParaRPr lang="zh-CN" altLang="en-US" sz="2200" b="1" dirty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97" y="3745817"/>
            <a:ext cx="2790760" cy="1832046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44621" y="3619500"/>
            <a:ext cx="5257800" cy="2040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lvl="0" defTabSz="914400"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1:12 </a:t>
            </a: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凡接待他的，就是信他名的人，他就赐他们权柄，作神的儿女。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1:13 </a:t>
            </a: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这等人不是从血气生的，不是从情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慾</a:t>
            </a:r>
            <a:r>
              <a:rPr lang="en-US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(will of the flesh)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生</a:t>
            </a: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的，也不是从人意生的，乃是从神生的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defTabSz="914400">
              <a:spcBef>
                <a:spcPts val="600"/>
              </a:spcBef>
              <a:defRPr/>
            </a:pPr>
            <a:r>
              <a:rPr lang="zh-CN" altLang="en-US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3:6 </a:t>
            </a: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从肉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身</a:t>
            </a:r>
            <a:r>
              <a:rPr lang="en-US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(flesh)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生</a:t>
            </a: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的就是肉身；从灵生的就是灵。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910" y="2528105"/>
            <a:ext cx="3298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箴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23:7 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因为他心怎样思量，他为人就是怎样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。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For as he hath thought in his soul, so </a:t>
            </a:r>
            <a:r>
              <a:rPr lang="en-US" altLang="zh-CN" b="1" i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is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he (YLT).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7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41345" y="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神说我是谁？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6" descr="Image result for who am i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4" b="100000" l="10000" r="90000">
                        <a14:foregroundMark x1="51563" y1="26706" x2="52031" y2="26706"/>
                        <a14:foregroundMark x1="52500" y1="40059" x2="52500" y2="40059"/>
                        <a14:foregroundMark x1="49844" y1="54599" x2="50625" y2="53412"/>
                        <a14:backgroundMark x1="30156" y1="45994" x2="30156" y2="45994"/>
                        <a14:backgroundMark x1="79219" y1="49555" x2="79219" y2="49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424"/>
            <a:ext cx="3581400" cy="18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1400" y="647700"/>
            <a:ext cx="53842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</a:t>
            </a:r>
            <a:r>
              <a:rPr lang="zh-CN" altLang="en-US" sz="22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</a:t>
            </a:r>
            <a:r>
              <a:rPr lang="en-US" altLang="zh-CN" sz="22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6:8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你们倒是欺压人、亏负人，况且所欺压所亏负的就是弟兄。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6:9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你们岂不知不义的人不能承受神的国么？不要自欺！无论是淫乱的、拜偶象的、姦淫的、作娈童的、亲男色的、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6:10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偷窃的、贪婪的、醉酒的、辱骂的、勒索的，都不能承受神的国。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6:11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你们中间也有人从前是这样；但如今你们</a:t>
            </a:r>
            <a:r>
              <a:rPr lang="zh-CN" altLang="en-US" sz="22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</a:t>
            </a:r>
            <a:r>
              <a:rPr lang="en-US" altLang="zh-CN" sz="22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(in)</a:t>
            </a:r>
            <a:r>
              <a:rPr lang="zh-CN" altLang="en-US" sz="22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耶稣基督的名，并藉着我们神的灵，已经洗净，成圣，称义了。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644621" y="3754984"/>
            <a:ext cx="5473421" cy="184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lvl="0" defTabSz="914400">
              <a:defRPr/>
            </a:pPr>
            <a:r>
              <a:rPr lang="zh-CN" altLang="en-US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15:1 </a:t>
            </a:r>
            <a:r>
              <a:rPr lang="zh-CN" altLang="en-US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我是真葡萄树，我父是栽培的人。</a:t>
            </a:r>
            <a:r>
              <a:rPr lang="en-US" altLang="zh-CN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15:2 </a:t>
            </a:r>
            <a:r>
              <a:rPr lang="zh-CN" altLang="en-US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凡属我不结果子的枝子，他就剪去；凡结果子的，他就修理乾净，使枝子结果子更多。</a:t>
            </a:r>
            <a:r>
              <a:rPr lang="en-US" altLang="zh-CN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15:3 </a:t>
            </a:r>
            <a:r>
              <a:rPr lang="zh-CN" altLang="en-US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现在你们因我讲给你们的道，已经乾净了</a:t>
            </a:r>
            <a:r>
              <a:rPr lang="zh-CN" altLang="en-US" sz="165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5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defTabSz="914400">
              <a:defRPr/>
            </a:pPr>
            <a:r>
              <a:rPr lang="zh-CN" altLang="en-US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弗</a:t>
            </a:r>
            <a:r>
              <a:rPr lang="en-US" altLang="zh-CN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5:26 </a:t>
            </a:r>
            <a:r>
              <a:rPr lang="zh-CN" altLang="en-US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要用水藉着道把教会洗净，成为圣洁，</a:t>
            </a:r>
            <a:r>
              <a:rPr lang="en-US" altLang="zh-CN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5:27 </a:t>
            </a:r>
            <a:r>
              <a:rPr lang="zh-CN" altLang="en-US" sz="165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可以献给自己，作个荣耀的教会，毫无玷污、皱纹等类的病，乃是圣洁没有瑕疵的。</a:t>
            </a:r>
            <a:endParaRPr kumimoji="0" lang="zh-CN" altLang="en-US" sz="16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97" y="3745817"/>
            <a:ext cx="2790760" cy="18320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0910" y="2528105"/>
            <a:ext cx="3298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箴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23:7 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因为他心怎样思量，他为人就是怎样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。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For as he hath thought in his soul, so </a:t>
            </a:r>
            <a:r>
              <a:rPr lang="en-US" altLang="zh-CN" b="1" i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is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he (YLT).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7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6825" y="1152960"/>
            <a:ext cx="53095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申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6:10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　神领你进他向你列祖亚伯拉罕、以撒、雅各起誓应许给你的地。那里有城邑，又大又美，非你所建造的；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6:11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有房屋，装满各样美物，非你所装满的；有凿成的水井，非你所凿成的；还有葡萄园、橄榄园，非你所栽种的；你吃了而且饱足。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6:12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那时你要谨慎，免得你忘记将你从埃及地、为奴之家领出来的耶和华。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0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神在我一生当中的旨意？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2552700"/>
            <a:ext cx="3581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申</a:t>
            </a:r>
            <a:r>
              <a:rPr lang="en-US" altLang="zh-CN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11:10 </a:t>
            </a:r>
            <a:r>
              <a:rPr lang="zh-CN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你要进去得为业的那地，本不象你出来的埃及地。你在那里撒种，用脚浇灌，象浇灌菜园一样。</a:t>
            </a:r>
            <a:r>
              <a:rPr lang="en-US" altLang="zh-CN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11:11 </a:t>
            </a:r>
            <a:r>
              <a:rPr lang="zh-CN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你们要过去得为业的那地乃是有山有谷、雨水滋润之</a:t>
            </a:r>
            <a:r>
              <a:rPr lang="zh-CN" alt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地。。。</a:t>
            </a:r>
            <a:endParaRPr lang="en-US" altLang="zh-CN" sz="2000" b="1" kern="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confused road sig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05720"/>
            <a:ext cx="1828800" cy="15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onfused clipart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805719"/>
            <a:ext cx="1554425" cy="15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0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神在我一生当中的旨意？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2552700"/>
            <a:ext cx="3581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申</a:t>
            </a:r>
            <a:r>
              <a:rPr lang="en-US" altLang="zh-CN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11:10 </a:t>
            </a:r>
            <a:r>
              <a:rPr lang="zh-CN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你要进去得为业的那地，本不象你出来的埃及地。你在那里撒种，用脚浇灌，象浇灌菜园一样。</a:t>
            </a:r>
            <a:r>
              <a:rPr lang="en-US" altLang="zh-CN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11:11 </a:t>
            </a:r>
            <a:r>
              <a:rPr lang="zh-CN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你们要过去得为业的那地乃是有山有谷、雨水滋润之</a:t>
            </a:r>
            <a:r>
              <a:rPr lang="zh-CN" alt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地。。。</a:t>
            </a:r>
            <a:endParaRPr lang="en-US" altLang="zh-CN" sz="2000" b="1" kern="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confused road sig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05720"/>
            <a:ext cx="1828800" cy="15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onfused clipart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805719"/>
            <a:ext cx="1554425" cy="15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6825" y="723900"/>
            <a:ext cx="5309575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8:27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鉴察人心的，晓得圣灵的意思，因为圣灵照着神的旨意替圣徒祈求。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8:28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我们晓得万事都互相效力，叫爱神的人得益处，就是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按他旨意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被召的人。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8:29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因为他预先所知道的人，就预先定下效法他儿子的模样，使他儿子在许多弟兄中作长子。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8:30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预先所定下的人又召他们来；所召来的人又称他们为义；所称为义的人又叫他们得荣耀</a:t>
            </a:r>
            <a:r>
              <a:rPr lang="zh-CN" altLang="en-US" sz="22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200" b="1" dirty="0" smtClean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8:31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既是这样，还有甚么说的呢？神若帮助我们，谁能敌挡我们呢？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8:32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神既不爱惜自己的儿子，为我们众人捨了，岂不也把万物和他一同白白的赐给我们么</a:t>
            </a:r>
            <a:r>
              <a:rPr lang="zh-CN" altLang="en-US" sz="22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zh-CN" altLang="en-US" sz="2200" b="1" dirty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6825" y="723900"/>
            <a:ext cx="5309575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8:27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鉴察人心的，晓得圣灵的意思，因为圣灵照着神的旨意替圣徒祈求。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8:28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我们晓得万事都互相效力，叫爱神的人得益处，就是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按他旨意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被召的人。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8:29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因为他预先所知道的人，就预先定下效法他儿子的模样，使他儿子在许多弟兄中作长子。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8:30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预先所定下的人又召他们来；所召来的人又称他们为义；所称为义的人又叫他们得荣耀</a:t>
            </a:r>
            <a:r>
              <a:rPr lang="zh-CN" altLang="en-US" sz="22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200" b="1" dirty="0" smtClean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8:31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既是这样，还有甚么说的呢？神若帮助我们，谁能敌挡我们呢？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8:32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神既不爱惜自己的儿子，为我们众人捨了，岂不也把万物和他一同白白的赐给我们么</a:t>
            </a:r>
            <a:r>
              <a:rPr lang="zh-CN" altLang="en-US" sz="22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zh-CN" altLang="en-US" sz="2200" b="1" dirty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0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神在我一生当中的旨意？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552700"/>
            <a:ext cx="3581400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这恩典是神用诸般智慧聪明，充充足足赏给我们的；</a:t>
            </a:r>
            <a:r>
              <a:rPr lang="en-US" altLang="zh-CN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都是照他自己所预定的美意，叫我们知道他</a:t>
            </a:r>
            <a:r>
              <a:rPr lang="zh-CN" altLang="en-US" sz="1600" b="1" kern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旨意的奥秘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要照所安排的，在日期满足的时候，使天上、地上、一切所有的都</a:t>
            </a:r>
            <a:r>
              <a:rPr lang="zh-CN" altLang="en-US" sz="16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在基督里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面同归于一。</a:t>
            </a:r>
            <a:r>
              <a:rPr lang="en-US" altLang="zh-CN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我们也在他里面得（或作：成）了基业；这原是那位随己意行、做万事的，</a:t>
            </a:r>
            <a:r>
              <a:rPr lang="zh-CN" altLang="en-US" sz="1600" b="1" kern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照着他旨意所预定的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叫他的荣耀从我们这首先</a:t>
            </a:r>
            <a:r>
              <a:rPr lang="zh-CN" altLang="en-US" sz="16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在基督里</a:t>
            </a:r>
            <a:r>
              <a:rPr lang="zh-CN" alt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有盼望的人可以得着称赞。</a:t>
            </a:r>
            <a:endParaRPr lang="en-US" altLang="zh-CN" sz="1600" b="1" kern="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confused road sig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05720"/>
            <a:ext cx="1828800" cy="15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onfused clipart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805719"/>
            <a:ext cx="1554425" cy="15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6825" y="723900"/>
            <a:ext cx="5309575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8:27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鉴察人心的，晓得圣灵的意思，因为圣灵照着神的旨意替圣徒祈求。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8:28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我们晓得万事都互相效力，叫爱神的人得益处，就是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按他旨意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被召的人。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8:29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因为他预先所知道的人，就预先定下效法他儿子的模样，使他儿子在许多弟兄中作长子。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8:30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预先所定下的人又召他们来；所召来的人又称他们为义；所称为义的人又叫他们得荣耀</a:t>
            </a:r>
            <a:r>
              <a:rPr lang="zh-CN" altLang="en-US" sz="22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200" b="1" dirty="0" smtClean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8:31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既是这样，还有甚么说的呢？神若帮助我们，谁能敌挡我们呢？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8:32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神既不爱惜自己的儿子，为我们众人捨了，岂不也把万物和他一同白白的赐给我们么</a:t>
            </a:r>
            <a:r>
              <a:rPr lang="zh-CN" altLang="en-US" sz="22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zh-CN" altLang="en-US" sz="2200" b="1" dirty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0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神在我一生当中的旨意？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552700"/>
            <a:ext cx="35814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神的应许，不论有多少，在基督都是是的。所以藉着他也都是实在（实在：原文是阿们）的，叫神因我们得荣耀</a:t>
            </a:r>
            <a:r>
              <a:rPr lang="zh-CN" alt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the promises of God in Him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Yes, and in Him Amen, to the glory of God through us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Image result for confused road sig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05720"/>
            <a:ext cx="1828800" cy="15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confused clipart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805719"/>
            <a:ext cx="1554425" cy="15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93378" y="798099"/>
            <a:ext cx="3505200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 Christ: 86 times</a:t>
            </a:r>
          </a:p>
          <a:p>
            <a:r>
              <a:rPr lang="en-US" sz="2000" b="1" dirty="0" smtClean="0"/>
              <a:t>In Jesus: 10 times</a:t>
            </a:r>
          </a:p>
          <a:p>
            <a:r>
              <a:rPr lang="en-US" sz="2000" b="1" dirty="0" smtClean="0"/>
              <a:t>In him: “104 times” (</a:t>
            </a:r>
            <a:r>
              <a:rPr lang="zh-CN" altLang="en-US" sz="2000" b="1" dirty="0" smtClean="0"/>
              <a:t>不都是</a:t>
            </a:r>
            <a:r>
              <a:rPr lang="en-US" altLang="zh-CN" sz="2000" b="1" dirty="0" smtClean="0"/>
              <a:t>)</a:t>
            </a:r>
            <a:r>
              <a:rPr lang="zh-CN" altLang="en-US" sz="2000" b="1" dirty="0" smtClean="0"/>
              <a:t>约</a:t>
            </a:r>
            <a:r>
              <a:rPr lang="en-US" altLang="zh-CN" sz="2000" b="1" dirty="0"/>
              <a:t>1:4 </a:t>
            </a:r>
            <a:r>
              <a:rPr lang="zh-CN" altLang="en-US" sz="2000" b="1" dirty="0"/>
              <a:t>生命在他里头，这生命就是人的光。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555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6825" y="768608"/>
            <a:ext cx="53095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12:1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所以弟兄们，我以神的慈悲劝你们，将身体献上，当作活祭，是圣洁的，是神所喜悦的；你们如此事奉乃是理所当然的。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</a:t>
            </a:r>
            <a:r>
              <a:rPr lang="zh-CN" altLang="en-US" sz="22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法</a:t>
            </a:r>
            <a:r>
              <a:rPr lang="en-US" altLang="zh-CN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do not be </a:t>
            </a:r>
            <a:r>
              <a:rPr lang="en-US" altLang="zh-CN" sz="22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conformed to</a:t>
            </a:r>
            <a:r>
              <a:rPr lang="en-US" altLang="zh-CN" sz="22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2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个世界，只要心意更新而变</a:t>
            </a:r>
            <a:r>
              <a:rPr lang="zh-CN" altLang="en-US" sz="22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化</a:t>
            </a:r>
            <a:r>
              <a:rPr lang="en-US" altLang="zh-CN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but be transformed by the renewing of your mind</a:t>
            </a:r>
            <a:r>
              <a:rPr lang="en-US" altLang="zh-CN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2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叫你们察验何为神的善良、纯全、可喜悦的旨意。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12:3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我凭着所赐我的恩对你们各人说：不要看自己过于所当看的，要照着神所分给各人信心的大小，看得合乎中道。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12:4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正如我们一个身子上有好些肢体，肢体也不都是一样的用处。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12:5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我们这许多人，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在基督里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成为一身，互相联络作肢体，也是如此。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0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神在我一生当中的旨意？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2552700"/>
            <a:ext cx="35814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神的应许，不论有多少，在基督都是是的。所以藉着他也都是实在（实在：原文是阿们）的，叫神因我们得荣耀</a:t>
            </a:r>
            <a:r>
              <a:rPr lang="zh-CN" alt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the promises of God in Him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Yes, and in Him Amen, to the glory of God through us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3378" y="798099"/>
            <a:ext cx="3505200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In Christ: 86 times</a:t>
            </a:r>
          </a:p>
          <a:p>
            <a:r>
              <a:rPr lang="en-US" sz="2000" b="1" dirty="0"/>
              <a:t>In Jesus: 10 times</a:t>
            </a:r>
          </a:p>
          <a:p>
            <a:r>
              <a:rPr lang="en-US" sz="2000" b="1" dirty="0"/>
              <a:t>In him: “104 times” (</a:t>
            </a:r>
            <a:r>
              <a:rPr lang="zh-CN" altLang="en-US" sz="2000" b="1" dirty="0"/>
              <a:t>不都是</a:t>
            </a:r>
            <a:r>
              <a:rPr lang="en-US" altLang="zh-CN" sz="2000" b="1" dirty="0"/>
              <a:t>)</a:t>
            </a:r>
            <a:r>
              <a:rPr lang="zh-CN" altLang="en-US" sz="2000" b="1" dirty="0"/>
              <a:t>约</a:t>
            </a:r>
            <a:r>
              <a:rPr lang="en-US" altLang="zh-CN" sz="2000" b="1" dirty="0"/>
              <a:t>1:4 </a:t>
            </a:r>
            <a:r>
              <a:rPr lang="zh-CN" altLang="en-US" sz="2000" b="1"/>
              <a:t>生命在他里头，这生命就是人的光。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522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200" y="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世界说我是谁？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78" name="Picture 6" descr="Image result for who am 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4" b="100000" l="10000" r="90000">
                        <a14:foregroundMark x1="51563" y1="26706" x2="52031" y2="26706"/>
                        <a14:foregroundMark x1="52500" y1="40059" x2="52500" y2="40059"/>
                        <a14:foregroundMark x1="49844" y1="54599" x2="50625" y2="53412"/>
                        <a14:backgroundMark x1="30156" y1="45994" x2="30156" y2="45994"/>
                        <a14:backgroundMark x1="79219" y1="49555" x2="79219" y2="49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424"/>
            <a:ext cx="3581400" cy="18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中国人多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47">
            <a:off x="5559232" y="3297190"/>
            <a:ext cx="3288867" cy="22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拼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107">
            <a:off x="304744" y="3336659"/>
            <a:ext cx="3323324" cy="18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北京户口 结婚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55">
            <a:off x="5873539" y="856270"/>
            <a:ext cx="2930411" cy="21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diverse workfor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52500"/>
            <a:ext cx="2804052" cy="28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Image result for 精神胜利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53" y="801005"/>
            <a:ext cx="2880845" cy="20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who am 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4" b="100000" l="10000" r="90000">
                        <a14:foregroundMark x1="51563" y1="26706" x2="52031" y2="26706"/>
                        <a14:foregroundMark x1="52500" y1="40059" x2="52500" y2="40059"/>
                        <a14:foregroundMark x1="49844" y1="54599" x2="50625" y2="53412"/>
                        <a14:backgroundMark x1="30156" y1="45994" x2="30156" y2="45994"/>
                        <a14:backgroundMark x1="79219" y1="49555" x2="79219" y2="49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424"/>
            <a:ext cx="3581400" cy="18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3365">
            <a:off x="5577444" y="3007831"/>
            <a:ext cx="3495792" cy="2430920"/>
          </a:xfrm>
          <a:prstGeom prst="rect">
            <a:avLst/>
          </a:prstGeom>
        </p:spPr>
      </p:pic>
      <p:pic>
        <p:nvPicPr>
          <p:cNvPr id="9218" name="Picture 2" descr="Image result for 爬藤学生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r="19853"/>
          <a:stretch/>
        </p:blipFill>
        <p:spPr bwMode="auto">
          <a:xfrm rot="466273">
            <a:off x="5839439" y="906365"/>
            <a:ext cx="2971800" cy="18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炫富加拿大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545920"/>
            <a:ext cx="3581401" cy="20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0910" y="2528105"/>
            <a:ext cx="3298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箴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23:7 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因为他心怎样思量，他为人就是怎样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。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For as he hath thought in his soul, so </a:t>
            </a:r>
            <a:r>
              <a:rPr lang="en-US" altLang="zh-CN" b="1" i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is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he (YLT).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1415" y="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认为自己是谁</a:t>
            </a:r>
            <a:r>
              <a:rPr lang="zh-CN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41345" y="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神说我是谁？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6" descr="Image result for who am i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4" b="100000" l="10000" r="90000">
                        <a14:foregroundMark x1="51563" y1="26706" x2="52031" y2="26706"/>
                        <a14:foregroundMark x1="52500" y1="40059" x2="52500" y2="40059"/>
                        <a14:foregroundMark x1="49844" y1="54599" x2="50625" y2="53412"/>
                        <a14:backgroundMark x1="30156" y1="45994" x2="30156" y2="45994"/>
                        <a14:backgroundMark x1="79219" y1="49555" x2="79219" y2="49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424"/>
            <a:ext cx="3581400" cy="18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1400" y="767596"/>
            <a:ext cx="538424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奉神旨意，蒙召作耶稣基督使徒的保罗，同兄弟所提尼，</a:t>
            </a:r>
            <a:r>
              <a:rPr lang="en-US" altLang="zh-CN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2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写信给在哥林多神的教会，就是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成圣、蒙召作圣徒的（</a:t>
            </a:r>
            <a:r>
              <a:rPr lang="en-US" altLang="zh-CN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those who are sanctified in Christ Jesus, called </a:t>
            </a:r>
            <a:r>
              <a:rPr lang="en-US" altLang="zh-CN" sz="2200" b="1" i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be </a:t>
            </a:r>
            <a:r>
              <a:rPr lang="en-US" altLang="zh-CN" sz="2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saints, </a:t>
            </a:r>
            <a:r>
              <a:rPr lang="zh-CN" altLang="en-US" sz="2200" b="1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200" b="1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，以及所有在各处求告我主耶稣基督之名的人。基督是他们的主，也是我们的主。</a:t>
            </a:r>
          </a:p>
          <a:p>
            <a:pPr>
              <a:spcAft>
                <a:spcPts val="600"/>
              </a:spcAft>
              <a:defRPr/>
            </a:pPr>
            <a:endParaRPr lang="zh-CN" altLang="en-US" sz="2200" b="1" dirty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97" y="3745817"/>
            <a:ext cx="2790760" cy="1832046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44621" y="3619500"/>
            <a:ext cx="5257800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lvl="0" defTabSz="914400"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帖前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愿赐平安的神亲自使你们全然成圣！又愿你们的灵与魂与身子得蒙保守，在我主耶稣基督降临的时候，完全无可指摘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en-US" altLang="zh-CN" sz="20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defTabSz="914400">
              <a:defRPr/>
            </a:pPr>
            <a:r>
              <a:rPr lang="zh-CN" altLang="en-US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6:17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但与主联合的，便是与主成为一灵。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But he who is joined to the Lord is one spirit with Him. 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910" y="2528105"/>
            <a:ext cx="3298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箴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23:7 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因为他心怎样思量，他为人就是怎样</a:t>
            </a:r>
            <a:r>
              <a:rPr lang="zh-CN" altLang="en-US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。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For as he hath thought in his soul, so </a:t>
            </a:r>
            <a:r>
              <a:rPr lang="en-US" altLang="zh-CN" b="1" i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is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he (YLT).</a:t>
            </a:r>
            <a:endParaRPr lang="en-US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7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22958</TotalTime>
  <Words>2480</Words>
  <Application>Microsoft Office PowerPoint</Application>
  <PresentationFormat>On-screen Show (16:10)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Lao UI</vt:lpstr>
      <vt:lpstr>Microsoft YaHei</vt:lpstr>
      <vt:lpstr>Microsoft YaHei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1180</cp:revision>
  <dcterms:created xsi:type="dcterms:W3CDTF">2011-09-04T18:01:24Z</dcterms:created>
  <dcterms:modified xsi:type="dcterms:W3CDTF">2020-02-07T21:42:35Z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