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6" r:id="rId3"/>
    <p:sldId id="288" r:id="rId4"/>
    <p:sldId id="283" r:id="rId5"/>
    <p:sldId id="269" r:id="rId6"/>
    <p:sldId id="290" r:id="rId7"/>
    <p:sldId id="287" r:id="rId8"/>
    <p:sldId id="291" r:id="rId9"/>
    <p:sldId id="309" r:id="rId10"/>
    <p:sldId id="308" r:id="rId11"/>
    <p:sldId id="275" r:id="rId12"/>
    <p:sldId id="293" r:id="rId13"/>
    <p:sldId id="295" r:id="rId14"/>
    <p:sldId id="296" r:id="rId15"/>
    <p:sldId id="294" r:id="rId16"/>
    <p:sldId id="266" r:id="rId17"/>
    <p:sldId id="284" r:id="rId18"/>
    <p:sldId id="301" r:id="rId19"/>
    <p:sldId id="307" r:id="rId20"/>
    <p:sldId id="303" r:id="rId21"/>
    <p:sldId id="304" r:id="rId22"/>
    <p:sldId id="305" r:id="rId23"/>
    <p:sldId id="306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326D-CC68-4B43-BCE3-B8066B58E941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6E9D-CD08-4417-9E81-65D5DD475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B1276-44D9-4459-9EB5-C28923FA24C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2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1676400"/>
            <a:ext cx="6477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反敗為勝（</a:t>
            </a:r>
            <a:r>
              <a:rPr lang="en-US" altLang="zh-CN" sz="1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zh-CN" altLang="en-US" sz="1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）</a:t>
            </a:r>
            <a:endParaRPr lang="en-US" sz="1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9370541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0500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聖經啟示的方法</a:t>
            </a:r>
            <a:endParaRPr lang="en-US" sz="88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赛</a:t>
            </a:r>
            <a:r>
              <a:rPr lang="en-US" altLang="zh-TW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 53:1 </a:t>
            </a:r>
            <a:r>
              <a:rPr lang="zh-TW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我們所傳的</a:t>
            </a:r>
            <a:r>
              <a:rPr lang="zh-TW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（或譯：所傳與我們的）</a:t>
            </a:r>
            <a:r>
              <a:rPr lang="zh-TW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有誰信呢？耶和華的膀臂向誰顯露呢？</a:t>
            </a:r>
            <a:r>
              <a:rPr lang="en-US" altLang="zh-TW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53:2 </a:t>
            </a:r>
            <a:r>
              <a:rPr lang="zh-TW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他在耶和華面前生長如嫩芽，像根出於乾地。他無佳形美容；我們看見他的時候，也無美貌使我們羨慕他。</a:t>
            </a:r>
            <a:endParaRPr lang="en-US" sz="5400" b="1" dirty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赛</a:t>
            </a:r>
            <a:r>
              <a:rPr lang="en-US" altLang="zh-TW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 53:3 </a:t>
            </a:r>
            <a:r>
              <a:rPr lang="zh-TW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他被藐視，被人厭棄；多受痛苦，常經憂患。他被藐視，好像被人掩面不看的一樣；我們也不尊重他。</a:t>
            </a:r>
            <a:r>
              <a:rPr lang="en-US" altLang="zh-TW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53:4 </a:t>
            </a:r>
            <a:r>
              <a:rPr lang="zh-TW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他誠然擔當我們的憂患，背負我們的痛苦；我們卻以為他受責罰，被　神擊打苦待了。</a:t>
            </a:r>
            <a:endParaRPr lang="en-US" sz="54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赛</a:t>
            </a:r>
            <a:r>
              <a:rPr lang="en-US" altLang="zh-TW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 53:5 </a:t>
            </a:r>
            <a:r>
              <a:rPr lang="zh-TW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哪知他為我們的過犯受害，為我們的罪孽壓傷。因他受的刑罰，我們得平安；因他受的鞭傷，我們得醫治。</a:t>
            </a:r>
            <a:r>
              <a:rPr lang="en-US" altLang="zh-TW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 53:6 </a:t>
            </a:r>
            <a:r>
              <a:rPr lang="zh-TW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我們都如羊走迷；各人偏行己路；耶和華使我們眾人的罪孽都歸在他身上。</a:t>
            </a:r>
            <a:endParaRPr lang="en-US" sz="54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赛</a:t>
            </a:r>
            <a:r>
              <a:rPr lang="en-US" altLang="zh-TW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 53:7 </a:t>
            </a:r>
            <a:r>
              <a:rPr lang="zh-TW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他被欺壓，在受苦的時候卻不開口（或譯：他受欺壓，卻自卑不開口）；他像羊羔被牽到宰殺之地，又像羊在剪毛的人手下無聲，他也是這樣不開口。</a:t>
            </a:r>
            <a:endParaRPr lang="en-US" sz="5400" b="1" dirty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380999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林后</a:t>
            </a:r>
            <a:r>
              <a:rPr lang="en-US" altLang="zh-TW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 5:17 </a:t>
            </a:r>
            <a:r>
              <a:rPr lang="zh-TW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若有人在基督裡，他就是新造的人，舊事已過，都變成新的了。</a:t>
            </a:r>
            <a:endParaRPr lang="en-US" sz="5400" b="1" dirty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0668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991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约壹</a:t>
            </a:r>
            <a:r>
              <a:rPr lang="en-US" altLang="zh-TW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 4:17 </a:t>
            </a:r>
            <a:r>
              <a:rPr lang="zh-TW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這樣，愛在我們裡面得以完全，我們就可以在審判的日子坦然無懼。</a:t>
            </a:r>
            <a:r>
              <a:rPr lang="zh-TW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因為他如何，我們在這世上也如何。</a:t>
            </a:r>
            <a:r>
              <a:rPr lang="en-US" altLang="zh-TW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4:18 </a:t>
            </a:r>
            <a:r>
              <a:rPr lang="zh-TW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愛裡沒有懼怕；愛既完全，就把懼怕除去。</a:t>
            </a:r>
            <a:r>
              <a:rPr lang="zh-TW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因為懼怕裡含著刑罰，懼怕的人在愛裡未得完全。</a:t>
            </a:r>
            <a:endParaRPr lang="en-US" sz="5400" b="1" dirty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991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林前</a:t>
            </a:r>
            <a:r>
              <a:rPr lang="en-US" altLang="zh-TW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 13:7 </a:t>
            </a:r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凡事包容，凡事相信，凡事盼望，凡事忍耐。</a:t>
            </a:r>
            <a:endParaRPr lang="en-US" altLang="zh-CN" sz="5400" b="1" dirty="0" smtClean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sz="5400" b="1" dirty="0" err="1" smtClean="0">
                <a:solidFill>
                  <a:srgbClr val="3333FF"/>
                </a:solidFill>
              </a:rPr>
              <a:t>Beareth</a:t>
            </a:r>
            <a:r>
              <a:rPr lang="en-US" sz="5400" b="1" dirty="0" smtClean="0">
                <a:solidFill>
                  <a:srgbClr val="3333FF"/>
                </a:solidFill>
              </a:rPr>
              <a:t> all things, believeth all things, </a:t>
            </a:r>
            <a:r>
              <a:rPr lang="en-US" sz="5400" b="1" dirty="0" err="1" smtClean="0">
                <a:solidFill>
                  <a:srgbClr val="3333FF"/>
                </a:solidFill>
              </a:rPr>
              <a:t>hopeth</a:t>
            </a:r>
            <a:r>
              <a:rPr lang="en-US" sz="5400" b="1" dirty="0" smtClean="0">
                <a:solidFill>
                  <a:srgbClr val="3333FF"/>
                </a:solidFill>
              </a:rPr>
              <a:t> all things, </a:t>
            </a:r>
            <a:r>
              <a:rPr lang="en-US" sz="5400" b="1" dirty="0" err="1" smtClean="0">
                <a:solidFill>
                  <a:srgbClr val="3333FF"/>
                </a:solidFill>
              </a:rPr>
              <a:t>endureth</a:t>
            </a:r>
            <a:r>
              <a:rPr lang="en-US" sz="5400" b="1" dirty="0" smtClean="0">
                <a:solidFill>
                  <a:srgbClr val="3333FF"/>
                </a:solidFill>
              </a:rPr>
              <a:t> all things (KJV).</a:t>
            </a:r>
          </a:p>
          <a:p>
            <a:endParaRPr lang="en-US" sz="5400" b="1" dirty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6467" r="5874"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"/>
            <a:ext cx="5029201" cy="658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991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创</a:t>
            </a:r>
            <a:r>
              <a:rPr lang="en-US" altLang="zh-TW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 50:15 </a:t>
            </a:r>
            <a:r>
              <a:rPr lang="zh-TW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約瑟的哥哥們見父親死了，就說：或者約瑟懷恨我們，照著我們從前待他一切的惡足足的報復我們。</a:t>
            </a:r>
            <a:r>
              <a:rPr lang="en-US" altLang="zh-TW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 50:16 </a:t>
            </a:r>
            <a:r>
              <a:rPr lang="zh-TW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他們就打發人去見約瑟，說：你父親未死以先吩咐說：</a:t>
            </a:r>
            <a:endParaRPr lang="en-US" sz="5400" b="1" dirty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991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创</a:t>
            </a:r>
            <a:r>
              <a:rPr lang="en-US" altLang="zh-TW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 50:17 </a:t>
            </a:r>
            <a:r>
              <a:rPr lang="zh-TW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你們要對約瑟這樣說：從前你哥哥們惡待你，求你饒恕他們的過犯和罪惡。如今求你饒恕你父親　神之僕人的過犯。他們對約瑟說這話，約瑟就哭了。</a:t>
            </a:r>
            <a:endParaRPr lang="en-US" sz="5400" b="1" dirty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创</a:t>
            </a:r>
            <a:r>
              <a:rPr lang="en-US" altLang="zh-TW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 50:18 </a:t>
            </a:r>
            <a:r>
              <a:rPr lang="zh-TW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他的哥哥們又來俯伏在他面前，說：我們是你的僕人。</a:t>
            </a:r>
            <a:r>
              <a:rPr lang="en-US" altLang="zh-TW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 50:19 </a:t>
            </a:r>
            <a:r>
              <a:rPr lang="zh-TW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約瑟對他們說：不要害怕，我豈能代替　神呢？</a:t>
            </a:r>
            <a:r>
              <a:rPr lang="en-US" altLang="zh-TW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 50:20 </a:t>
            </a:r>
            <a:r>
              <a:rPr lang="zh-TW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從前你們的意思是要害我，但　神的意思原是好的，要保全許多人的性命，成就今日的光景。</a:t>
            </a:r>
            <a:endParaRPr lang="en-US" sz="5400" b="1" dirty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991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罗</a:t>
            </a:r>
            <a:r>
              <a:rPr lang="en-US" altLang="zh-TW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 8:28 </a:t>
            </a:r>
            <a:r>
              <a:rPr lang="zh-TW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我們曉得萬事都互相效力，叫愛神的人得益處，就是按他旨意被召的人。</a:t>
            </a:r>
            <a:r>
              <a:rPr lang="en-US" altLang="zh-TW" sz="5400" b="1" dirty="0" smtClean="0">
                <a:solidFill>
                  <a:srgbClr val="3333FF"/>
                </a:solidFill>
                <a:ea typeface="黑体" pitchFamily="49" charset="-122"/>
              </a:rPr>
              <a:t>And we know that all things work together for good to them that love God, to them who are the called according to his purpose. </a:t>
            </a:r>
            <a:endParaRPr lang="en-US" sz="5400" b="1" dirty="0">
              <a:solidFill>
                <a:srgbClr val="3333FF"/>
              </a:solidFill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143000"/>
            <a:ext cx="8276463" cy="571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indent="-742950">
              <a:spcBef>
                <a:spcPts val="1800"/>
              </a:spcBef>
              <a:buFontTx/>
              <a:buAutoNum type="arabicPeriod"/>
            </a:pPr>
            <a:r>
              <a:rPr lang="zh-CN" altLang="en-US" sz="40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人如何才能贏得別人的信任？相信神和信任人有什麽異同？</a:t>
            </a:r>
            <a:endParaRPr lang="en-US" altLang="zh-CN" sz="4000" b="1" dirty="0" smtClean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  <a:p>
            <a:pPr marL="742950" indent="-742950">
              <a:spcBef>
                <a:spcPts val="1800"/>
              </a:spcBef>
              <a:buAutoNum type="arabicPeriod"/>
            </a:pPr>
            <a:r>
              <a:rPr lang="zh-CN" altLang="en-US" sz="40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神做事的方法與人往往不一樣，我們如何可以信任自己不瞭解的神？這不是迷信嗎？</a:t>
            </a:r>
            <a:endParaRPr lang="en-US" altLang="zh-CN" sz="4000" b="1" dirty="0" smtClean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  <a:p>
            <a:pPr marL="742950" indent="-742950">
              <a:spcBef>
                <a:spcPts val="1800"/>
              </a:spcBef>
              <a:buAutoNum type="arabicPeriod"/>
            </a:pPr>
            <a:r>
              <a:rPr lang="zh-CN" altLang="en-US" sz="40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你覺得神最可信之處在哪裡？最不可信之處呢？</a:t>
            </a:r>
            <a:endParaRPr lang="en-US" altLang="zh-CN" sz="4000" b="1" dirty="0" smtClean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  <a:p>
            <a:pPr marL="742950" indent="-742950">
              <a:spcBef>
                <a:spcPts val="1800"/>
              </a:spcBef>
              <a:buAutoNum type="arabicPeriod"/>
            </a:pPr>
            <a:r>
              <a:rPr lang="zh-CN" altLang="en-US" sz="40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凡事相信會不會讓人太天真？</a:t>
            </a:r>
            <a:endParaRPr lang="en-US" altLang="zh-CN" sz="4000" b="1" dirty="0" smtClean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  <a:p>
            <a:pPr marL="742950" indent="-742950">
              <a:spcBef>
                <a:spcPts val="1800"/>
              </a:spcBef>
              <a:buAutoNum type="arabicPeriod"/>
            </a:pPr>
            <a:endParaRPr lang="zh-TW" altLang="en-US" sz="4000" b="1" dirty="0" smtClean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  <a:p>
            <a:endParaRPr lang="zh-TW" altLang="en-US" sz="4000" b="1" dirty="0" smtClean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  <a:p>
            <a:endParaRPr lang="zh-TW" altLang="en-US" sz="4000" b="1" dirty="0" smtClean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762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i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微软雅黑" pitchFamily="34" charset="-122"/>
                <a:ea typeface="微软雅黑" pitchFamily="34" charset="-122"/>
              </a:rPr>
              <a:t>問題討論</a:t>
            </a:r>
            <a:endParaRPr lang="en-US" sz="5400" b="1" i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371601"/>
            <a:ext cx="3733800" cy="434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t="8273" b="4033"/>
          <a:stretch>
            <a:fillRect/>
          </a:stretch>
        </p:blipFill>
        <p:spPr bwMode="auto">
          <a:xfrm>
            <a:off x="381000" y="1066800"/>
            <a:ext cx="383580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95800" y="1295400"/>
            <a:ext cx="4343400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???</a:t>
            </a:r>
          </a:p>
          <a:p>
            <a:pPr algn="ctr"/>
            <a:r>
              <a:rPr lang="en-US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???</a:t>
            </a:r>
          </a:p>
          <a:p>
            <a:pPr algn="ctr"/>
            <a:r>
              <a:rPr lang="en-US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???</a:t>
            </a:r>
            <a:endParaRPr lang="en-US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0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哪又有什麽關係呢？</a:t>
            </a:r>
            <a:endParaRPr lang="en-US" sz="60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819400"/>
            <a:ext cx="3993397" cy="362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048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创 </a:t>
            </a:r>
            <a:r>
              <a:rPr lang="en-US" altLang="zh-CN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3:9 </a:t>
            </a:r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耶和华　神呼唤那人，对他说：你在那里？</a:t>
            </a:r>
            <a:r>
              <a:rPr lang="en-US" altLang="zh-CN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3:10 </a:t>
            </a:r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他说：我在园中听见你的声音，我就害怕；因为我赤身露体，我便藏了。</a:t>
            </a:r>
            <a:endParaRPr lang="en-US" sz="5400" b="1" dirty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创 </a:t>
            </a:r>
            <a:r>
              <a:rPr lang="en-US" altLang="zh-CN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3:11 </a:t>
            </a:r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耶和华说：谁告诉你赤身露体呢？莫非你吃了我吩咐你不可吃的那树上的果子吗？</a:t>
            </a:r>
            <a:r>
              <a:rPr lang="en-US" altLang="zh-CN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3:12 </a:t>
            </a:r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那人说：你所赐给我与我同居的女人，他把那树上的果子给我，我就吃了。</a:t>
            </a:r>
            <a:endParaRPr lang="en-US" sz="5400" b="1" dirty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创 </a:t>
            </a:r>
            <a:r>
              <a:rPr lang="en-US" altLang="zh-CN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3:13 </a:t>
            </a:r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耶和华　神对女人说：你作的是甚么事呢？女人说：那蛇引诱我，我就吃了。</a:t>
            </a:r>
            <a:endParaRPr lang="en-US" sz="5400" b="1" dirty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71800"/>
            <a:ext cx="3967546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7432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05000"/>
            <a:ext cx="8153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聖經</a:t>
            </a:r>
            <a:r>
              <a:rPr lang="zh-CN" altLang="en-US" sz="8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里“</a:t>
            </a:r>
            <a:r>
              <a:rPr lang="zh-CN" altLang="en-US" sz="8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罪</a:t>
            </a:r>
            <a:r>
              <a:rPr lang="zh-CN" altLang="en-US" sz="8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”</a:t>
            </a:r>
            <a:endParaRPr lang="en-US" altLang="zh-CN" sz="88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zh-CN" altLang="en-US" sz="8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的定义</a:t>
            </a:r>
            <a:r>
              <a:rPr lang="zh-CN" altLang="en-US" sz="8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？</a:t>
            </a:r>
            <a:endParaRPr lang="en-US" sz="88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914</Words>
  <Application>Microsoft Office PowerPoint</Application>
  <PresentationFormat>On-screen Show (4:3)</PresentationFormat>
  <Paragraphs>30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YZ</cp:lastModifiedBy>
  <cp:revision>45</cp:revision>
  <dcterms:created xsi:type="dcterms:W3CDTF">2012-03-04T20:46:38Z</dcterms:created>
  <dcterms:modified xsi:type="dcterms:W3CDTF">2012-04-20T00:31:12Z</dcterms:modified>
</cp:coreProperties>
</file>